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68" y="5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7.png"  /><Relationship Id="rId11" Type="http://schemas.openxmlformats.org/officeDocument/2006/relationships/image" Target="../media/image61.png"  /><Relationship Id="rId2" Type="http://schemas.openxmlformats.org/officeDocument/2006/relationships/image" Target="../media/image1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81.png"  /><Relationship Id="rId8" Type="http://schemas.openxmlformats.org/officeDocument/2006/relationships/image" Target="../media/image82.png"  /><Relationship Id="rId9" Type="http://schemas.openxmlformats.org/officeDocument/2006/relationships/image" Target="../media/image8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61.png"  /><Relationship Id="rId11" Type="http://schemas.openxmlformats.org/officeDocument/2006/relationships/image" Target="../media/image88.png"  /><Relationship Id="rId12" Type="http://schemas.openxmlformats.org/officeDocument/2006/relationships/image" Target="../media/image89.png"  /><Relationship Id="rId13" Type="http://schemas.openxmlformats.org/officeDocument/2006/relationships/image" Target="../media/image90.png"  /><Relationship Id="rId14" Type="http://schemas.openxmlformats.org/officeDocument/2006/relationships/image" Target="../media/image91.png"  /><Relationship Id="rId2" Type="http://schemas.openxmlformats.org/officeDocument/2006/relationships/image" Target="../media/image1.png"  /><Relationship Id="rId3" Type="http://schemas.openxmlformats.org/officeDocument/2006/relationships/image" Target="../media/image84.png"  /><Relationship Id="rId4" Type="http://schemas.openxmlformats.org/officeDocument/2006/relationships/image" Target="../media/image43.png"  /><Relationship Id="rId5" Type="http://schemas.openxmlformats.org/officeDocument/2006/relationships/image" Target="../media/image85.png"  /><Relationship Id="rId6" Type="http://schemas.openxmlformats.org/officeDocument/2006/relationships/image" Target="../media/image44.png"  /><Relationship Id="rId7" Type="http://schemas.openxmlformats.org/officeDocument/2006/relationships/image" Target="../media/image86.png"  /><Relationship Id="rId8" Type="http://schemas.openxmlformats.org/officeDocument/2006/relationships/image" Target="../media/image87.png"  /><Relationship Id="rId9" Type="http://schemas.openxmlformats.org/officeDocument/2006/relationships/image" Target="../media/image4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6.png"  /><Relationship Id="rId11" Type="http://schemas.openxmlformats.org/officeDocument/2006/relationships/image" Target="../media/image97.png"  /><Relationship Id="rId12" Type="http://schemas.openxmlformats.org/officeDocument/2006/relationships/image" Target="../media/image61.png"  /><Relationship Id="rId13" Type="http://schemas.openxmlformats.org/officeDocument/2006/relationships/image" Target="../media/image98.png"  /><Relationship Id="rId14" Type="http://schemas.openxmlformats.org/officeDocument/2006/relationships/image" Target="../media/image99.png"  /><Relationship Id="rId15" Type="http://schemas.openxmlformats.org/officeDocument/2006/relationships/image" Target="../media/image100.png"  /><Relationship Id="rId16" Type="http://schemas.openxmlformats.org/officeDocument/2006/relationships/image" Target="../media/image101.png"  /><Relationship Id="rId17" Type="http://schemas.openxmlformats.org/officeDocument/2006/relationships/image" Target="../media/image102.png"  /><Relationship Id="rId18" Type="http://schemas.openxmlformats.org/officeDocument/2006/relationships/image" Target="../media/image103.png"  /><Relationship Id="rId19" Type="http://schemas.openxmlformats.org/officeDocument/2006/relationships/image" Target="../media/image104.png"  /><Relationship Id="rId2" Type="http://schemas.openxmlformats.org/officeDocument/2006/relationships/image" Target="../media/image1.png"  /><Relationship Id="rId3" Type="http://schemas.openxmlformats.org/officeDocument/2006/relationships/image" Target="../media/image85.png"  /><Relationship Id="rId4" Type="http://schemas.openxmlformats.org/officeDocument/2006/relationships/image" Target="../media/image92.png"  /><Relationship Id="rId5" Type="http://schemas.openxmlformats.org/officeDocument/2006/relationships/image" Target="../media/image43.png"  /><Relationship Id="rId6" Type="http://schemas.openxmlformats.org/officeDocument/2006/relationships/image" Target="../media/image44.png"  /><Relationship Id="rId7" Type="http://schemas.openxmlformats.org/officeDocument/2006/relationships/image" Target="../media/image93.png"  /><Relationship Id="rId8" Type="http://schemas.openxmlformats.org/officeDocument/2006/relationships/image" Target="../media/image94.png"  /><Relationship Id="rId9" Type="http://schemas.openxmlformats.org/officeDocument/2006/relationships/image" Target="../media/image9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07.png"  /><Relationship Id="rId2" Type="http://schemas.openxmlformats.org/officeDocument/2006/relationships/image" Target="../media/image44.png"  /><Relationship Id="rId3" Type="http://schemas.openxmlformats.org/officeDocument/2006/relationships/image" Target="../media/image43.png"  /><Relationship Id="rId4" Type="http://schemas.openxmlformats.org/officeDocument/2006/relationships/image" Target="../media/image85.png"  /><Relationship Id="rId5" Type="http://schemas.openxmlformats.org/officeDocument/2006/relationships/image" Target="../media/image1.png"  /><Relationship Id="rId6" Type="http://schemas.openxmlformats.org/officeDocument/2006/relationships/image" Target="../media/image105.png"  /><Relationship Id="rId7" Type="http://schemas.openxmlformats.org/officeDocument/2006/relationships/image" Target="../media/image106.png"  /><Relationship Id="rId8" Type="http://schemas.openxmlformats.org/officeDocument/2006/relationships/image" Target="../media/image95.png"  /><Relationship Id="rId9" Type="http://schemas.openxmlformats.org/officeDocument/2006/relationships/image" Target="../media/image6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16.png"  /><Relationship Id="rId2" Type="http://schemas.openxmlformats.org/officeDocument/2006/relationships/image" Target="../media/image108.png"  /><Relationship Id="rId3" Type="http://schemas.openxmlformats.org/officeDocument/2006/relationships/image" Target="../media/image109.png"  /><Relationship Id="rId4" Type="http://schemas.openxmlformats.org/officeDocument/2006/relationships/image" Target="../media/image110.png"  /><Relationship Id="rId5" Type="http://schemas.openxmlformats.org/officeDocument/2006/relationships/image" Target="../media/image111.png"  /><Relationship Id="rId6" Type="http://schemas.openxmlformats.org/officeDocument/2006/relationships/image" Target="../media/image112.png"  /><Relationship Id="rId7" Type="http://schemas.openxmlformats.org/officeDocument/2006/relationships/image" Target="../media/image113.png"  /><Relationship Id="rId8" Type="http://schemas.openxmlformats.org/officeDocument/2006/relationships/image" Target="../media/image114.png"  /><Relationship Id="rId9" Type="http://schemas.openxmlformats.org/officeDocument/2006/relationships/image" Target="../media/image11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17.png"  /><Relationship Id="rId11" Type="http://schemas.openxmlformats.org/officeDocument/2006/relationships/image" Target="../media/image118.png"  /><Relationship Id="rId12" Type="http://schemas.openxmlformats.org/officeDocument/2006/relationships/image" Target="../media/image119.png"  /><Relationship Id="rId13" Type="http://schemas.openxmlformats.org/officeDocument/2006/relationships/image" Target="../media/image120.png"  /><Relationship Id="rId2" Type="http://schemas.openxmlformats.org/officeDocument/2006/relationships/image" Target="../media/image44.png"  /><Relationship Id="rId3" Type="http://schemas.openxmlformats.org/officeDocument/2006/relationships/image" Target="../media/image43.png"  /><Relationship Id="rId4" Type="http://schemas.openxmlformats.org/officeDocument/2006/relationships/image" Target="../media/image85.png"  /><Relationship Id="rId5" Type="http://schemas.openxmlformats.org/officeDocument/2006/relationships/image" Target="../media/image1.png"  /><Relationship Id="rId6" Type="http://schemas.openxmlformats.org/officeDocument/2006/relationships/image" Target="../media/image105.png"  /><Relationship Id="rId7" Type="http://schemas.openxmlformats.org/officeDocument/2006/relationships/image" Target="../media/image106.png"  /><Relationship Id="rId8" Type="http://schemas.openxmlformats.org/officeDocument/2006/relationships/image" Target="../media/image95.png"  /><Relationship Id="rId9" Type="http://schemas.openxmlformats.org/officeDocument/2006/relationships/image" Target="../media/image6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17.png"  /><Relationship Id="rId11" Type="http://schemas.openxmlformats.org/officeDocument/2006/relationships/image" Target="../media/image121.png"  /><Relationship Id="rId12" Type="http://schemas.openxmlformats.org/officeDocument/2006/relationships/image" Target="../media/image122.png"  /><Relationship Id="rId2" Type="http://schemas.openxmlformats.org/officeDocument/2006/relationships/image" Target="../media/image44.png"  /><Relationship Id="rId3" Type="http://schemas.openxmlformats.org/officeDocument/2006/relationships/image" Target="../media/image43.png"  /><Relationship Id="rId4" Type="http://schemas.openxmlformats.org/officeDocument/2006/relationships/image" Target="../media/image85.png"  /><Relationship Id="rId5" Type="http://schemas.openxmlformats.org/officeDocument/2006/relationships/image" Target="../media/image1.png"  /><Relationship Id="rId6" Type="http://schemas.openxmlformats.org/officeDocument/2006/relationships/image" Target="../media/image105.png"  /><Relationship Id="rId7" Type="http://schemas.openxmlformats.org/officeDocument/2006/relationships/image" Target="../media/image106.png"  /><Relationship Id="rId8" Type="http://schemas.openxmlformats.org/officeDocument/2006/relationships/image" Target="../media/image95.png"  /><Relationship Id="rId9" Type="http://schemas.openxmlformats.org/officeDocument/2006/relationships/image" Target="../media/image61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24.png"  /><Relationship Id="rId11" Type="http://schemas.openxmlformats.org/officeDocument/2006/relationships/image" Target="../media/image125.png"  /><Relationship Id="rId12" Type="http://schemas.openxmlformats.org/officeDocument/2006/relationships/image" Target="../media/image126.png"  /><Relationship Id="rId13" Type="http://schemas.openxmlformats.org/officeDocument/2006/relationships/image" Target="../media/image127.png"  /><Relationship Id="rId14" Type="http://schemas.openxmlformats.org/officeDocument/2006/relationships/image" Target="../media/image128.png"  /><Relationship Id="rId15" Type="http://schemas.openxmlformats.org/officeDocument/2006/relationships/image" Target="../media/image129.png"  /><Relationship Id="rId2" Type="http://schemas.openxmlformats.org/officeDocument/2006/relationships/image" Target="../media/image44.png"  /><Relationship Id="rId3" Type="http://schemas.openxmlformats.org/officeDocument/2006/relationships/image" Target="../media/image43.png"  /><Relationship Id="rId4" Type="http://schemas.openxmlformats.org/officeDocument/2006/relationships/image" Target="../media/image85.png"  /><Relationship Id="rId5" Type="http://schemas.openxmlformats.org/officeDocument/2006/relationships/image" Target="../media/image1.png"  /><Relationship Id="rId6" Type="http://schemas.openxmlformats.org/officeDocument/2006/relationships/image" Target="../media/image123.png"  /><Relationship Id="rId7" Type="http://schemas.openxmlformats.org/officeDocument/2006/relationships/image" Target="../media/image106.png"  /><Relationship Id="rId8" Type="http://schemas.openxmlformats.org/officeDocument/2006/relationships/image" Target="../media/image45.png"  /><Relationship Id="rId9" Type="http://schemas.openxmlformats.org/officeDocument/2006/relationships/image" Target="../media/image6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30.png"  /><Relationship Id="rId4" Type="http://schemas.openxmlformats.org/officeDocument/2006/relationships/image" Target="../media/image13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3.png"  /><Relationship Id="rId11" Type="http://schemas.openxmlformats.org/officeDocument/2006/relationships/image" Target="../media/image14.png"  /><Relationship Id="rId12" Type="http://schemas.openxmlformats.org/officeDocument/2006/relationships/image" Target="../media/image15.png"  /><Relationship Id="rId13" Type="http://schemas.openxmlformats.org/officeDocument/2006/relationships/image" Target="../media/image16.png"  /><Relationship Id="rId14" Type="http://schemas.openxmlformats.org/officeDocument/2006/relationships/image" Target="../media/image17.png"  /><Relationship Id="rId15" Type="http://schemas.openxmlformats.org/officeDocument/2006/relationships/image" Target="../media/image18.png"  /><Relationship Id="rId16" Type="http://schemas.openxmlformats.org/officeDocument/2006/relationships/image" Target="../media/image19.png"  /><Relationship Id="rId17" Type="http://schemas.openxmlformats.org/officeDocument/2006/relationships/image" Target="../media/image20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4.png"  /><Relationship Id="rId5" Type="http://schemas.openxmlformats.org/officeDocument/2006/relationships/image" Target="../media/image8.png"  /><Relationship Id="rId6" Type="http://schemas.openxmlformats.org/officeDocument/2006/relationships/image" Target="../media/image9.png"  /><Relationship Id="rId7" Type="http://schemas.openxmlformats.org/officeDocument/2006/relationships/image" Target="../media/image10.png"  /><Relationship Id="rId8" Type="http://schemas.openxmlformats.org/officeDocument/2006/relationships/image" Target="../media/image11.png"  /><Relationship Id="rId9" Type="http://schemas.openxmlformats.org/officeDocument/2006/relationships/image" Target="../media/image1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9.png"  /><Relationship Id="rId11" Type="http://schemas.openxmlformats.org/officeDocument/2006/relationships/image" Target="../media/image30.png"  /><Relationship Id="rId12" Type="http://schemas.openxmlformats.org/officeDocument/2006/relationships/image" Target="../media/image29.png"  /><Relationship Id="rId13" Type="http://schemas.openxmlformats.org/officeDocument/2006/relationships/image" Target="../media/image30.png"  /><Relationship Id="rId14" Type="http://schemas.openxmlformats.org/officeDocument/2006/relationships/image" Target="../media/image29.png"  /><Relationship Id="rId15" Type="http://schemas.openxmlformats.org/officeDocument/2006/relationships/image" Target="../media/image30.png"  /><Relationship Id="rId16" Type="http://schemas.openxmlformats.org/officeDocument/2006/relationships/image" Target="../media/image29.png"  /><Relationship Id="rId17" Type="http://schemas.openxmlformats.org/officeDocument/2006/relationships/image" Target="../media/image30.png"  /><Relationship Id="rId18" Type="http://schemas.openxmlformats.org/officeDocument/2006/relationships/image" Target="../media/image31.png"  /><Relationship Id="rId19" Type="http://schemas.openxmlformats.org/officeDocument/2006/relationships/image" Target="../media/image32.png"  /><Relationship Id="rId2" Type="http://schemas.openxmlformats.org/officeDocument/2006/relationships/image" Target="../media/image21.png"  /><Relationship Id="rId20" Type="http://schemas.openxmlformats.org/officeDocument/2006/relationships/image" Target="../media/image33.png"  /><Relationship Id="rId21" Type="http://schemas.openxmlformats.org/officeDocument/2006/relationships/image" Target="../media/image34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Relationship Id="rId6" Type="http://schemas.openxmlformats.org/officeDocument/2006/relationships/image" Target="../media/image25.png"  /><Relationship Id="rId7" Type="http://schemas.openxmlformats.org/officeDocument/2006/relationships/image" Target="../media/image26.png"  /><Relationship Id="rId8" Type="http://schemas.openxmlformats.org/officeDocument/2006/relationships/image" Target="../media/image27.png"  /><Relationship Id="rId9" Type="http://schemas.openxmlformats.org/officeDocument/2006/relationships/image" Target="../media/image2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7.png"  /><Relationship Id="rId11" Type="http://schemas.openxmlformats.org/officeDocument/2006/relationships/image" Target="../media/image38.png"  /><Relationship Id="rId12" Type="http://schemas.openxmlformats.org/officeDocument/2006/relationships/image" Target="../media/image25.png"  /><Relationship Id="rId13" Type="http://schemas.openxmlformats.org/officeDocument/2006/relationships/image" Target="../media/image36.png"  /><Relationship Id="rId14" Type="http://schemas.openxmlformats.org/officeDocument/2006/relationships/image" Target="../media/image39.png"  /><Relationship Id="rId15" Type="http://schemas.openxmlformats.org/officeDocument/2006/relationships/image" Target="../media/image40.png"  /><Relationship Id="rId16" Type="http://schemas.openxmlformats.org/officeDocument/2006/relationships/image" Target="../media/image36.png"  /><Relationship Id="rId17" Type="http://schemas.openxmlformats.org/officeDocument/2006/relationships/image" Target="../media/image41.png"  /><Relationship Id="rId18" Type="http://schemas.openxmlformats.org/officeDocument/2006/relationships/image" Target="../media/image42.png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Relationship Id="rId6" Type="http://schemas.openxmlformats.org/officeDocument/2006/relationships/image" Target="../media/image35.png"  /><Relationship Id="rId7" Type="http://schemas.openxmlformats.org/officeDocument/2006/relationships/image" Target="../media/image27.png"  /><Relationship Id="rId8" Type="http://schemas.openxmlformats.org/officeDocument/2006/relationships/image" Target="../media/image28.png"  /><Relationship Id="rId9" Type="http://schemas.openxmlformats.org/officeDocument/2006/relationships/image" Target="../media/image3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50.png"  /><Relationship Id="rId11" Type="http://schemas.openxmlformats.org/officeDocument/2006/relationships/image" Target="../media/image51.png"  /><Relationship Id="rId12" Type="http://schemas.openxmlformats.org/officeDocument/2006/relationships/image" Target="../media/image52.png"  /><Relationship Id="rId13" Type="http://schemas.openxmlformats.org/officeDocument/2006/relationships/image" Target="../media/image53.png"  /><Relationship Id="rId14" Type="http://schemas.openxmlformats.org/officeDocument/2006/relationships/image" Target="../media/image54.png"  /><Relationship Id="rId15" Type="http://schemas.openxmlformats.org/officeDocument/2006/relationships/image" Target="../media/image55.png"  /><Relationship Id="rId16" Type="http://schemas.openxmlformats.org/officeDocument/2006/relationships/image" Target="../media/image56.png"  /><Relationship Id="rId17" Type="http://schemas.openxmlformats.org/officeDocument/2006/relationships/image" Target="../media/image57.png"  /><Relationship Id="rId18" Type="http://schemas.openxmlformats.org/officeDocument/2006/relationships/image" Target="../media/image58.png"  /><Relationship Id="rId19" Type="http://schemas.openxmlformats.org/officeDocument/2006/relationships/image" Target="../media/image59.png"  /><Relationship Id="rId2" Type="http://schemas.openxmlformats.org/officeDocument/2006/relationships/image" Target="../media/image1.png"  /><Relationship Id="rId20" Type="http://schemas.openxmlformats.org/officeDocument/2006/relationships/image" Target="../media/image60.png"  /><Relationship Id="rId21" Type="http://schemas.openxmlformats.org/officeDocument/2006/relationships/image" Target="../media/image61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47.png"  /><Relationship Id="rId8" Type="http://schemas.openxmlformats.org/officeDocument/2006/relationships/image" Target="../media/image48.png"  /><Relationship Id="rId9" Type="http://schemas.openxmlformats.org/officeDocument/2006/relationships/image" Target="../media/image4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65.png"  /><Relationship Id="rId11" Type="http://schemas.openxmlformats.org/officeDocument/2006/relationships/image" Target="../media/image66.png"  /><Relationship Id="rId12" Type="http://schemas.openxmlformats.org/officeDocument/2006/relationships/image" Target="../media/image67.png"  /><Relationship Id="rId13" Type="http://schemas.openxmlformats.org/officeDocument/2006/relationships/image" Target="../media/image68.png"  /><Relationship Id="rId14" Type="http://schemas.openxmlformats.org/officeDocument/2006/relationships/image" Target="../media/image69.png"  /><Relationship Id="rId15" Type="http://schemas.openxmlformats.org/officeDocument/2006/relationships/image" Target="../media/image61.png"  /><Relationship Id="rId2" Type="http://schemas.openxmlformats.org/officeDocument/2006/relationships/image" Target="../media/image1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62.png"  /><Relationship Id="rId8" Type="http://schemas.openxmlformats.org/officeDocument/2006/relationships/image" Target="../media/image63.png"  /><Relationship Id="rId9" Type="http://schemas.openxmlformats.org/officeDocument/2006/relationships/image" Target="../media/image6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73.png"  /><Relationship Id="rId11" Type="http://schemas.openxmlformats.org/officeDocument/2006/relationships/image" Target="../media/image74.png"  /><Relationship Id="rId12" Type="http://schemas.openxmlformats.org/officeDocument/2006/relationships/image" Target="../media/image69.png"  /><Relationship Id="rId13" Type="http://schemas.openxmlformats.org/officeDocument/2006/relationships/image" Target="../media/image61.png"  /><Relationship Id="rId2" Type="http://schemas.openxmlformats.org/officeDocument/2006/relationships/image" Target="../media/image1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70.png"  /><Relationship Id="rId8" Type="http://schemas.openxmlformats.org/officeDocument/2006/relationships/image" Target="../media/image71.png"  /><Relationship Id="rId9" Type="http://schemas.openxmlformats.org/officeDocument/2006/relationships/image" Target="../media/image7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7.png"  /><Relationship Id="rId11" Type="http://schemas.openxmlformats.org/officeDocument/2006/relationships/image" Target="../media/image61.png"  /><Relationship Id="rId2" Type="http://schemas.openxmlformats.org/officeDocument/2006/relationships/image" Target="../media/image1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75.png"  /><Relationship Id="rId8" Type="http://schemas.openxmlformats.org/officeDocument/2006/relationships/image" Target="../media/image76.png"  /><Relationship Id="rId9" Type="http://schemas.openxmlformats.org/officeDocument/2006/relationships/image" Target="../media/image7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7.png"  /><Relationship Id="rId11" Type="http://schemas.openxmlformats.org/officeDocument/2006/relationships/image" Target="../media/image61.png"  /><Relationship Id="rId2" Type="http://schemas.openxmlformats.org/officeDocument/2006/relationships/image" Target="../media/image1.png"  /><Relationship Id="rId3" Type="http://schemas.openxmlformats.org/officeDocument/2006/relationships/image" Target="../media/image43.png"  /><Relationship Id="rId4" Type="http://schemas.openxmlformats.org/officeDocument/2006/relationships/image" Target="../media/image44.png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78.png"  /><Relationship Id="rId8" Type="http://schemas.openxmlformats.org/officeDocument/2006/relationships/image" Target="../media/image79.png"  /><Relationship Id="rId9" Type="http://schemas.openxmlformats.org/officeDocument/2006/relationships/image" Target="../media/image8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090985" y="6976356"/>
            <a:ext cx="5235408" cy="5235408"/>
            <a:chOff x="-2090985" y="6976356"/>
            <a:chExt cx="5235408" cy="52354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090985" y="6976356"/>
              <a:ext cx="5235408" cy="52354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27902" y="-1737035"/>
            <a:ext cx="6154451" cy="6154451"/>
            <a:chOff x="13727902" y="-1737035"/>
            <a:chExt cx="6154451" cy="61544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7902" y="-1737035"/>
              <a:ext cx="6154451" cy="61544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11255" y="6460811"/>
            <a:ext cx="1869303" cy="1869303"/>
            <a:chOff x="1611255" y="6460811"/>
            <a:chExt cx="1869303" cy="186930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1255" y="6460811"/>
              <a:ext cx="1869303" cy="186930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01806" y="9115541"/>
            <a:ext cx="5257740" cy="101186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2049" y="4580856"/>
            <a:ext cx="11369205" cy="214763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3061" y="3737258"/>
            <a:ext cx="6597732" cy="960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176437" y="2789893"/>
            <a:ext cx="1378185" cy="21429"/>
            <a:chOff x="16176437" y="2789893"/>
            <a:chExt cx="137818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6437" y="2789893"/>
              <a:ext cx="137818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6362" y="5413163"/>
            <a:ext cx="2674380" cy="10737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565427" y="1848292"/>
            <a:ext cx="3711251" cy="3335487"/>
            <a:chOff x="6565427" y="1848292"/>
            <a:chExt cx="3711251" cy="333548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427" y="1848292"/>
              <a:ext cx="3711251" cy="333548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418697" y="5441121"/>
            <a:ext cx="27772612" cy="433868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9353" y="786640"/>
            <a:ext cx="1965302" cy="35332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672763" y="5498665"/>
            <a:ext cx="401769" cy="405998"/>
            <a:chOff x="16672763" y="5498665"/>
            <a:chExt cx="401769" cy="40599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72763" y="5498665"/>
              <a:ext cx="401769" cy="405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16965" y="4560715"/>
            <a:ext cx="4866416" cy="2738540"/>
            <a:chOff x="1216965" y="4560715"/>
            <a:chExt cx="4866416" cy="2738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965" y="4560715"/>
              <a:ext cx="4866416" cy="27385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21" y="1594964"/>
            <a:ext cx="4081573" cy="90880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9353" y="786640"/>
            <a:ext cx="1633131" cy="35332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672763" y="6022475"/>
            <a:ext cx="401769" cy="405998"/>
            <a:chOff x="16672763" y="6022475"/>
            <a:chExt cx="401769" cy="40599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72763" y="6022475"/>
              <a:ext cx="401769" cy="4059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337845" y="3789414"/>
            <a:ext cx="4281360" cy="4281142"/>
            <a:chOff x="6337845" y="3789414"/>
            <a:chExt cx="4281360" cy="428114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7845" y="3789414"/>
              <a:ext cx="4281360" cy="4281142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40124" y="4829108"/>
            <a:ext cx="4337126" cy="181136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965105" y="4560715"/>
            <a:ext cx="4866416" cy="2738540"/>
            <a:chOff x="10965105" y="4560715"/>
            <a:chExt cx="4866416" cy="27385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65105" y="4560715"/>
              <a:ext cx="4866416" cy="2738540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88264" y="5267470"/>
            <a:ext cx="3844831" cy="988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22611" y="5932354"/>
            <a:ext cx="6333333" cy="18778"/>
            <a:chOff x="5422611" y="5932354"/>
            <a:chExt cx="6333333" cy="187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422611" y="5932354"/>
              <a:ext cx="6333333" cy="187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9783" y="1556869"/>
            <a:ext cx="4554411" cy="90880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9353" y="786640"/>
            <a:ext cx="1803731" cy="35332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78887" y="3002487"/>
            <a:ext cx="4190491" cy="52147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58837" y="6059627"/>
            <a:ext cx="3282577" cy="52147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672763" y="6412951"/>
            <a:ext cx="401769" cy="405998"/>
            <a:chOff x="16672763" y="6412951"/>
            <a:chExt cx="401769" cy="40599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72763" y="6412951"/>
              <a:ext cx="401769" cy="4059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28989" y="5856029"/>
            <a:ext cx="15469173" cy="23452"/>
            <a:chOff x="728989" y="5856029"/>
            <a:chExt cx="15469173" cy="2345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8989" y="5856029"/>
              <a:ext cx="15469173" cy="23452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4115" y="6059630"/>
            <a:ext cx="3282577" cy="52147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4115" y="3002487"/>
            <a:ext cx="2640015" cy="52147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54068" y="4042401"/>
            <a:ext cx="5766463" cy="996339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73153" y="4042401"/>
            <a:ext cx="5266691" cy="996339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5420" y="7030649"/>
            <a:ext cx="6611968" cy="1471215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293458" y="7030649"/>
            <a:ext cx="5836453" cy="14712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97069" y="5766664"/>
            <a:ext cx="5148354" cy="396965"/>
            <a:chOff x="14297069" y="5766664"/>
            <a:chExt cx="5148354" cy="3969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4297069" y="5766664"/>
              <a:ext cx="5148354" cy="3969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9783" y="1594964"/>
            <a:ext cx="1263450" cy="90880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353" y="786640"/>
            <a:ext cx="1294940" cy="353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672763" y="7212951"/>
            <a:ext cx="401769" cy="405998"/>
            <a:chOff x="16672763" y="7212951"/>
            <a:chExt cx="401769" cy="4059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72763" y="7212951"/>
              <a:ext cx="401769" cy="40599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9614" y="2928861"/>
            <a:ext cx="14534105" cy="60867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bg>
      <p:bgPr shadeToTitle="0">
        <a:solidFill>
          <a:srgbClr val="f5ed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14297069" y="5766664"/>
            <a:ext cx="5148354" cy="396965"/>
            <a:chOff x="14297069" y="5766664"/>
            <a:chExt cx="5148354" cy="3969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14297069" y="5766664"/>
              <a:ext cx="5148354" cy="3969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731092" y="1193277"/>
            <a:ext cx="16823528" cy="7899160"/>
            <a:chOff x="731092" y="1193277"/>
            <a:chExt cx="16823528" cy="78991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31092" y="1193277"/>
              <a:ext cx="16823528" cy="789916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19783" y="1594964"/>
            <a:ext cx="1263450" cy="90880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29353" y="786640"/>
            <a:ext cx="1294940" cy="353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 rot="0">
            <a:off x="16672763" y="7212951"/>
            <a:ext cx="401769" cy="405998"/>
            <a:chOff x="16672763" y="7212951"/>
            <a:chExt cx="401769" cy="4059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6672763" y="7212951"/>
              <a:ext cx="401769" cy="4059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5070518" y="2859924"/>
            <a:ext cx="6927690" cy="6228591"/>
            <a:chOff x="5070518" y="2859924"/>
            <a:chExt cx="6927690" cy="622859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070518" y="2859924"/>
              <a:ext cx="6927690" cy="62285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97069" y="5766664"/>
            <a:ext cx="5148354" cy="396965"/>
            <a:chOff x="14297069" y="5766664"/>
            <a:chExt cx="5148354" cy="3969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4297069" y="5766664"/>
              <a:ext cx="5148354" cy="3969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9783" y="1594964"/>
            <a:ext cx="1263450" cy="90880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353" y="786640"/>
            <a:ext cx="1294940" cy="353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672763" y="7212951"/>
            <a:ext cx="401769" cy="405998"/>
            <a:chOff x="16672763" y="7212951"/>
            <a:chExt cx="401769" cy="4059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72763" y="7212951"/>
              <a:ext cx="401769" cy="4059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96050" y="3128536"/>
            <a:ext cx="14901657" cy="1283403"/>
            <a:chOff x="996050" y="3128536"/>
            <a:chExt cx="14901657" cy="128340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050" y="3128536"/>
              <a:ext cx="14901657" cy="12834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71923" y="5266302"/>
            <a:ext cx="14901657" cy="1283403"/>
            <a:chOff x="971923" y="5266302"/>
            <a:chExt cx="14901657" cy="128340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923" y="5266302"/>
              <a:ext cx="14901657" cy="128340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71923" y="7415950"/>
            <a:ext cx="14901657" cy="1283403"/>
            <a:chOff x="971923" y="7415950"/>
            <a:chExt cx="14901657" cy="128340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923" y="7415950"/>
              <a:ext cx="14901657" cy="1283403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39953" y="7651430"/>
            <a:ext cx="11056672" cy="89560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39953" y="3342858"/>
            <a:ext cx="12588443" cy="86058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9953" y="5484858"/>
            <a:ext cx="11712215" cy="9272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97069" y="5766664"/>
            <a:ext cx="5148354" cy="396965"/>
            <a:chOff x="14297069" y="5766664"/>
            <a:chExt cx="5148354" cy="3969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4297069" y="5766664"/>
              <a:ext cx="5148354" cy="3969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9783" y="1594964"/>
            <a:ext cx="1263450" cy="90880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353" y="786640"/>
            <a:ext cx="1294940" cy="353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672763" y="7212951"/>
            <a:ext cx="401769" cy="405998"/>
            <a:chOff x="16672763" y="7212951"/>
            <a:chExt cx="401769" cy="4059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72763" y="7212951"/>
              <a:ext cx="401769" cy="4059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71923" y="4005044"/>
            <a:ext cx="14901657" cy="1283403"/>
            <a:chOff x="971923" y="4005044"/>
            <a:chExt cx="14901657" cy="128340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923" y="4005044"/>
              <a:ext cx="14901657" cy="128340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71923" y="6611835"/>
            <a:ext cx="14901657" cy="1283403"/>
            <a:chOff x="971923" y="6611835"/>
            <a:chExt cx="14901657" cy="128340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923" y="6611835"/>
              <a:ext cx="14901657" cy="1283403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34658" y="4400344"/>
            <a:ext cx="14208977" cy="54516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82277" y="6841658"/>
            <a:ext cx="14021357" cy="9272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297069" y="5766664"/>
            <a:ext cx="5148354" cy="396965"/>
            <a:chOff x="14297069" y="5766664"/>
            <a:chExt cx="5148354" cy="3969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4297069" y="5766664"/>
              <a:ext cx="5148354" cy="3969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9783" y="1604488"/>
            <a:ext cx="1263450" cy="88975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353" y="786640"/>
            <a:ext cx="1294940" cy="353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672763" y="7914279"/>
            <a:ext cx="401769" cy="405998"/>
            <a:chOff x="16672763" y="7914279"/>
            <a:chExt cx="401769" cy="4059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72763" y="7914279"/>
              <a:ext cx="401769" cy="4059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98876" y="4210077"/>
            <a:ext cx="3510141" cy="3510141"/>
            <a:chOff x="998876" y="4210077"/>
            <a:chExt cx="3510141" cy="351014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54304" y="2543578"/>
              <a:ext cx="7020282" cy="7020282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876" y="4210077"/>
              <a:ext cx="3510141" cy="351014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59545" y="4190026"/>
            <a:ext cx="3510141" cy="3510141"/>
            <a:chOff x="4759545" y="4190026"/>
            <a:chExt cx="3510141" cy="351014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6365" y="2523528"/>
              <a:ext cx="7020282" cy="7020282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9545" y="4190026"/>
              <a:ext cx="3510141" cy="351014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566918" y="4220102"/>
            <a:ext cx="3510141" cy="3510141"/>
            <a:chOff x="8566918" y="4220102"/>
            <a:chExt cx="3510141" cy="351014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3737" y="2553603"/>
              <a:ext cx="7020282" cy="7020282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6918" y="4220102"/>
              <a:ext cx="3510141" cy="351014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375206" y="4200051"/>
            <a:ext cx="3510141" cy="3510141"/>
            <a:chOff x="12375206" y="4200051"/>
            <a:chExt cx="3510141" cy="351014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22025" y="2533553"/>
              <a:ext cx="7020282" cy="7020282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75206" y="4200051"/>
              <a:ext cx="3510141" cy="3510141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25044" y="5644726"/>
            <a:ext cx="2980728" cy="61628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83850" y="5284212"/>
            <a:ext cx="3234357" cy="157720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65822" y="5093335"/>
            <a:ext cx="3348300" cy="206290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59048" y="5241646"/>
            <a:ext cx="3040262" cy="16122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916" y="3878563"/>
            <a:ext cx="12803047" cy="259627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01806" y="9199957"/>
            <a:ext cx="5257740" cy="1011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090985" y="6460811"/>
            <a:ext cx="5571543" cy="5750954"/>
            <a:chOff x="-2090985" y="6460811"/>
            <a:chExt cx="5571543" cy="575095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-2090985" y="6976356"/>
              <a:ext cx="5235408" cy="5235408"/>
              <a:chOff x="-2090985" y="6976356"/>
              <a:chExt cx="5235408" cy="523540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2090985" y="6976356"/>
                <a:ext cx="5235408" cy="523540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611255" y="6460811"/>
              <a:ext cx="1869303" cy="1869303"/>
              <a:chOff x="1611255" y="6460811"/>
              <a:chExt cx="1869303" cy="186930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11255" y="6460811"/>
                <a:ext cx="1869303" cy="1869303"/>
              </a:xfrm>
              <a:prstGeom prst="rect">
                <a:avLst/>
              </a:prstGeom>
            </p:spPr>
          </p:pic>
        </p:grpSp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24287" y="7528763"/>
            <a:ext cx="2840806" cy="90575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003026" y="6910063"/>
            <a:ext cx="3714286" cy="514685"/>
            <a:chOff x="13003026" y="6910063"/>
            <a:chExt cx="3714286" cy="51468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026" y="6910063"/>
              <a:ext cx="3714286" cy="51468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20477" y="6934401"/>
            <a:ext cx="2217691" cy="55522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124287" y="4123944"/>
            <a:ext cx="3767691" cy="176916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003026" y="3505242"/>
            <a:ext cx="3714286" cy="514685"/>
            <a:chOff x="13003026" y="3505242"/>
            <a:chExt cx="3714286" cy="51468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03026" y="3505242"/>
              <a:ext cx="3714286" cy="514685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120477" y="3539106"/>
            <a:ext cx="3279834" cy="55522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8420988" y="6910063"/>
            <a:ext cx="3944938" cy="514685"/>
            <a:chOff x="8420988" y="6910063"/>
            <a:chExt cx="3944938" cy="51468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0988" y="6910063"/>
              <a:ext cx="3944938" cy="51468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8982" y="6934972"/>
            <a:ext cx="2711463" cy="54765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42220" y="4123944"/>
            <a:ext cx="3453768" cy="220087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420988" y="3505242"/>
            <a:ext cx="3714286" cy="514685"/>
            <a:chOff x="8420988" y="3505242"/>
            <a:chExt cx="3714286" cy="51468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0988" y="3505242"/>
              <a:ext cx="3714286" cy="514685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38411" y="3539106"/>
            <a:ext cx="3271110" cy="55522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98706" y="4123944"/>
            <a:ext cx="2882472" cy="90576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977476" y="3505242"/>
            <a:ext cx="3714286" cy="514685"/>
            <a:chOff x="3977476" y="3505242"/>
            <a:chExt cx="3714286" cy="51468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77476" y="3505242"/>
              <a:ext cx="3714286" cy="514685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94896" y="3529582"/>
            <a:ext cx="1123729" cy="55522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90171" y="1811729"/>
            <a:ext cx="5020733" cy="1348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f5ed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731092" y="1193277"/>
            <a:ext cx="16823528" cy="7899160"/>
            <a:chOff x="731092" y="1193277"/>
            <a:chExt cx="16823528" cy="789916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31092" y="1193277"/>
              <a:ext cx="16823528" cy="789916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6672763" y="3460570"/>
            <a:ext cx="401769" cy="405998"/>
            <a:chOff x="16672763" y="3460570"/>
            <a:chExt cx="401769" cy="40599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672763" y="3460570"/>
              <a:ext cx="401769" cy="40599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419783" y="1597262"/>
            <a:ext cx="2431221" cy="88975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29353" y="786640"/>
            <a:ext cx="598778" cy="35332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1624096" y="786640"/>
            <a:ext cx="5508845" cy="33480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 rot="0">
            <a:off x="998876" y="4210077"/>
            <a:ext cx="3510141" cy="3510141"/>
            <a:chOff x="998876" y="4210077"/>
            <a:chExt cx="3510141" cy="351014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-654304" y="2543578"/>
              <a:ext cx="7020282" cy="7020282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998876" y="4210077"/>
              <a:ext cx="3510141" cy="351014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 rot="0">
            <a:off x="4759545" y="4190026"/>
            <a:ext cx="3510141" cy="3510141"/>
            <a:chOff x="4759545" y="4190026"/>
            <a:chExt cx="3510141" cy="351014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3106365" y="2523528"/>
              <a:ext cx="7020282" cy="7020282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4759545" y="4190026"/>
              <a:ext cx="3510141" cy="351014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8566918" y="4220102"/>
            <a:ext cx="3510141" cy="3510141"/>
            <a:chOff x="8566918" y="4220102"/>
            <a:chExt cx="3510141" cy="351014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6913737" y="2553603"/>
              <a:ext cx="7020282" cy="7020282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8566918" y="4220102"/>
              <a:ext cx="3510141" cy="351014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 rot="0">
            <a:off x="12375206" y="4200051"/>
            <a:ext cx="3510141" cy="3510141"/>
            <a:chOff x="12375206" y="4200051"/>
            <a:chExt cx="3510141" cy="351014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0722025" y="2533553"/>
              <a:ext cx="7020282" cy="7020282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12375206" y="4200051"/>
              <a:ext cx="3510141" cy="3510141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 rotWithShape="1">
          <a:blip r:embed="rId18"/>
          <a:stretch>
            <a:fillRect/>
          </a:stretch>
        </p:blipFill>
        <p:spPr>
          <a:xfrm>
            <a:off x="1450795" y="5872844"/>
            <a:ext cx="2753032" cy="71815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 rotWithShape="1">
          <a:blip r:embed="rId19"/>
          <a:stretch>
            <a:fillRect/>
          </a:stretch>
        </p:blipFill>
        <p:spPr>
          <a:xfrm>
            <a:off x="5073619" y="5872844"/>
            <a:ext cx="2871860" cy="71815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 rotWithShape="1">
          <a:blip r:embed="rId20"/>
          <a:stretch>
            <a:fillRect/>
          </a:stretch>
        </p:blipFill>
        <p:spPr>
          <a:xfrm>
            <a:off x="8977456" y="5872844"/>
            <a:ext cx="2729270" cy="718156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 rotWithShape="1">
          <a:blip r:embed="rId21"/>
          <a:stretch>
            <a:fillRect/>
          </a:stretch>
        </p:blipFill>
        <p:spPr>
          <a:xfrm>
            <a:off x="12589953" y="5417817"/>
            <a:ext cx="2960965" cy="163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f5ed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31092" y="2790515"/>
            <a:ext cx="16819048" cy="23452"/>
            <a:chOff x="731092" y="2790515"/>
            <a:chExt cx="16819048" cy="234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31092" y="2790515"/>
              <a:ext cx="16819048" cy="234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731092" y="1193277"/>
            <a:ext cx="16823528" cy="7899160"/>
            <a:chOff x="731092" y="1193277"/>
            <a:chExt cx="16823528" cy="789916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31092" y="1193277"/>
              <a:ext cx="16823528" cy="789916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19783" y="1597259"/>
            <a:ext cx="5008497" cy="89927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29353" y="786640"/>
            <a:ext cx="598778" cy="3533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1624096" y="786640"/>
            <a:ext cx="5508845" cy="3348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 rot="0">
            <a:off x="2031785" y="7842262"/>
            <a:ext cx="3257781" cy="421647"/>
            <a:chOff x="2031785" y="7842262"/>
            <a:chExt cx="3257781" cy="42164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2031785" y="7842262"/>
              <a:ext cx="3257781" cy="42164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132941" y="7837387"/>
            <a:ext cx="2124096" cy="47855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 rot="0">
            <a:off x="1974312" y="3558233"/>
            <a:ext cx="3378746" cy="3755196"/>
            <a:chOff x="1974312" y="3558233"/>
            <a:chExt cx="3378746" cy="375519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974312" y="3558233"/>
              <a:ext cx="3378746" cy="37551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 rot="0">
            <a:off x="16672763" y="3651046"/>
            <a:ext cx="401769" cy="405998"/>
            <a:chOff x="16672763" y="3651046"/>
            <a:chExt cx="401769" cy="40599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16672763" y="3651046"/>
              <a:ext cx="401769" cy="4059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 rot="0">
            <a:off x="6872862" y="7861176"/>
            <a:ext cx="3257781" cy="421647"/>
            <a:chOff x="6872862" y="7861176"/>
            <a:chExt cx="3257781" cy="42164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6872862" y="7861176"/>
              <a:ext cx="3257781" cy="42164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6974022" y="7856298"/>
            <a:ext cx="2092381" cy="44359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 rot="0">
            <a:off x="6815389" y="3577147"/>
            <a:ext cx="3378746" cy="3755196"/>
            <a:chOff x="6815389" y="3577147"/>
            <a:chExt cx="3378746" cy="375519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6815389" y="3577147"/>
              <a:ext cx="3378746" cy="375519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 rot="0">
            <a:off x="11659779" y="7861176"/>
            <a:ext cx="3257781" cy="421647"/>
            <a:chOff x="11659779" y="7861176"/>
            <a:chExt cx="3257781" cy="42164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1659779" y="7861176"/>
              <a:ext cx="3257781" cy="421647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 rotWithShape="1">
          <a:blip r:embed="rId17"/>
          <a:stretch>
            <a:fillRect/>
          </a:stretch>
        </p:blipFill>
        <p:spPr>
          <a:xfrm>
            <a:off x="11760888" y="7856298"/>
            <a:ext cx="2244553" cy="478551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 rot="0">
            <a:off x="11602306" y="3577147"/>
            <a:ext cx="3378746" cy="3755196"/>
            <a:chOff x="11602306" y="3577147"/>
            <a:chExt cx="3378746" cy="375519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11602306" y="3577147"/>
              <a:ext cx="3378746" cy="37551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176437" y="2789893"/>
            <a:ext cx="1378185" cy="21429"/>
            <a:chOff x="16176437" y="2789893"/>
            <a:chExt cx="137818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6437" y="2789893"/>
              <a:ext cx="137818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353" y="786640"/>
            <a:ext cx="1965302" cy="35332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382704" y="2456868"/>
            <a:ext cx="6715082" cy="5964254"/>
            <a:chOff x="5382704" y="2456868"/>
            <a:chExt cx="6715082" cy="596425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2704" y="2456868"/>
              <a:ext cx="6715082" cy="596425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20730" y="6307984"/>
            <a:ext cx="2697169" cy="44744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287784" y="7546493"/>
            <a:ext cx="1265009" cy="57634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307834" y="4423947"/>
            <a:ext cx="2835057" cy="50822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35073" y="1821474"/>
            <a:ext cx="1612504" cy="54209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432" y="7546493"/>
            <a:ext cx="3016933" cy="54209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88550" y="4423947"/>
            <a:ext cx="3610743" cy="54209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464" y="5250936"/>
            <a:ext cx="4778342" cy="90511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207359" y="2439161"/>
            <a:ext cx="1065772" cy="1065772"/>
            <a:chOff x="8207359" y="2439161"/>
            <a:chExt cx="1065772" cy="106577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07359" y="2439161"/>
              <a:ext cx="1065772" cy="10657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939899" y="7303232"/>
            <a:ext cx="1065460" cy="957582"/>
            <a:chOff x="10939899" y="7303232"/>
            <a:chExt cx="1065460" cy="95758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39899" y="7303232"/>
              <a:ext cx="1065460" cy="95758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48117" y="4106522"/>
            <a:ext cx="1066766" cy="1066766"/>
            <a:chOff x="10948117" y="4106522"/>
            <a:chExt cx="1066766" cy="106676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48117" y="4106522"/>
              <a:ext cx="1066766" cy="106676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574663" y="7364797"/>
            <a:ext cx="850587" cy="867446"/>
            <a:chOff x="5574663" y="7364797"/>
            <a:chExt cx="850587" cy="86744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74663" y="7364797"/>
              <a:ext cx="850587" cy="86744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535085" y="4157463"/>
            <a:ext cx="928260" cy="865488"/>
            <a:chOff x="5535085" y="4157463"/>
            <a:chExt cx="928260" cy="86548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35085" y="4157463"/>
              <a:ext cx="928260" cy="86548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6672763" y="4212951"/>
            <a:ext cx="401769" cy="405998"/>
            <a:chOff x="16672763" y="4212951"/>
            <a:chExt cx="401769" cy="40599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672763" y="4212951"/>
              <a:ext cx="401769" cy="405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176437" y="2789893"/>
            <a:ext cx="1378185" cy="21429"/>
            <a:chOff x="16176437" y="2789893"/>
            <a:chExt cx="137818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6437" y="2789893"/>
              <a:ext cx="137818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4624" y="7146365"/>
            <a:ext cx="8024078" cy="127922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4478" y="5605291"/>
            <a:ext cx="6091714" cy="109279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861262" y="2145131"/>
            <a:ext cx="3113435" cy="3175145"/>
            <a:chOff x="6861262" y="2145131"/>
            <a:chExt cx="3113435" cy="317514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1262" y="2145131"/>
              <a:ext cx="3113435" cy="317514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56869" y="2056035"/>
            <a:ext cx="3508540" cy="3913737"/>
            <a:chOff x="3056869" y="2056035"/>
            <a:chExt cx="3508540" cy="391373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3480000">
              <a:off x="3056869" y="2056035"/>
              <a:ext cx="3508540" cy="391373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382574" y="1998897"/>
            <a:ext cx="3508540" cy="3913737"/>
            <a:chOff x="10382574" y="1998897"/>
            <a:chExt cx="3508540" cy="391373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3480000">
              <a:off x="10382574" y="1998897"/>
              <a:ext cx="3508540" cy="391373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2699" y="3190708"/>
            <a:ext cx="3347958" cy="1488444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82629" y="3564341"/>
            <a:ext cx="3243549" cy="83500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9353" y="786640"/>
            <a:ext cx="1965302" cy="35332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6672763" y="4308189"/>
            <a:ext cx="401769" cy="405998"/>
            <a:chOff x="16672763" y="4308189"/>
            <a:chExt cx="401769" cy="40599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72763" y="4308189"/>
              <a:ext cx="401769" cy="405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176437" y="2789893"/>
            <a:ext cx="1378185" cy="21429"/>
            <a:chOff x="16176437" y="2789893"/>
            <a:chExt cx="137818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6437" y="2789893"/>
              <a:ext cx="137818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6097" y="6668068"/>
            <a:ext cx="8936021" cy="183148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23907" y="5184764"/>
            <a:ext cx="7746580" cy="109279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798538" y="1590291"/>
            <a:ext cx="3405431" cy="3175145"/>
            <a:chOff x="6798538" y="1590291"/>
            <a:chExt cx="3405431" cy="317514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8538" y="1590291"/>
              <a:ext cx="3405431" cy="317514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47270" y="1193694"/>
            <a:ext cx="4285804" cy="4780766"/>
            <a:chOff x="1447270" y="1193694"/>
            <a:chExt cx="4285804" cy="478076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3480000">
              <a:off x="1447270" y="1193694"/>
              <a:ext cx="4285804" cy="478076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5870" y="2613937"/>
            <a:ext cx="4386977" cy="181516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9353" y="786640"/>
            <a:ext cx="1965302" cy="35332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6672763" y="4403427"/>
            <a:ext cx="401769" cy="405998"/>
            <a:chOff x="16672763" y="4403427"/>
            <a:chExt cx="401769" cy="40599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72763" y="4403427"/>
              <a:ext cx="401769" cy="405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176437" y="2789893"/>
            <a:ext cx="1378185" cy="21429"/>
            <a:chOff x="16176437" y="2789893"/>
            <a:chExt cx="137818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6437" y="2789893"/>
              <a:ext cx="137818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7942" y="5829781"/>
            <a:ext cx="12636335" cy="293596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967" y="4503444"/>
            <a:ext cx="3251980" cy="109279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618979" y="1088515"/>
            <a:ext cx="3604148" cy="3604148"/>
            <a:chOff x="6618979" y="1088515"/>
            <a:chExt cx="3604148" cy="360414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8979" y="1088515"/>
              <a:ext cx="3604148" cy="360414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9353" y="786640"/>
            <a:ext cx="1965302" cy="35332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672763" y="4727237"/>
            <a:ext cx="401769" cy="405998"/>
            <a:chOff x="16672763" y="4727237"/>
            <a:chExt cx="401769" cy="40599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72763" y="4727237"/>
              <a:ext cx="401769" cy="405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1092" y="1193277"/>
            <a:ext cx="16823529" cy="7899160"/>
            <a:chOff x="731092" y="1193277"/>
            <a:chExt cx="16823529" cy="78991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092" y="1193277"/>
              <a:ext cx="16823529" cy="78991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38809" y="5129170"/>
            <a:ext cx="7895238" cy="23452"/>
            <a:chOff x="12238809" y="5129170"/>
            <a:chExt cx="7895238" cy="234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2238809" y="5129170"/>
              <a:ext cx="7895238" cy="234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297069" y="5731503"/>
            <a:ext cx="5148354" cy="396965"/>
            <a:chOff x="14297069" y="5731503"/>
            <a:chExt cx="5148354" cy="3969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297069" y="5731503"/>
              <a:ext cx="5148354" cy="3969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4196" y="786640"/>
            <a:ext cx="1708816" cy="33480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176437" y="2789893"/>
            <a:ext cx="1378185" cy="21429"/>
            <a:chOff x="16176437" y="2789893"/>
            <a:chExt cx="1378185" cy="2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6437" y="2789893"/>
              <a:ext cx="1378185" cy="21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7630" y="6026802"/>
            <a:ext cx="12041535" cy="286387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7190" y="5071481"/>
            <a:ext cx="6009028" cy="109279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737968" y="1453480"/>
            <a:ext cx="3446370" cy="3446370"/>
            <a:chOff x="6737968" y="1453480"/>
            <a:chExt cx="3446370" cy="34463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7968" y="1453480"/>
              <a:ext cx="3446370" cy="344637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9353" y="786640"/>
            <a:ext cx="1965302" cy="35332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672763" y="5241522"/>
            <a:ext cx="401769" cy="405998"/>
            <a:chOff x="16672763" y="5241522"/>
            <a:chExt cx="401769" cy="40599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72763" y="5241522"/>
              <a:ext cx="401769" cy="405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18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2022-11-20T19:15:01.000</dcterms:created>
  <dc:creator>officegen</dc:creator>
  <cp:lastModifiedBy>82103</cp:lastModifiedBy>
  <dcterms:modified xsi:type="dcterms:W3CDTF">2022-11-21T04:22:44.379</dcterms:modified>
  <cp:revision>7</cp:revision>
  <dc:title>PowerPoint 프레젠테이션</dc:title>
  <cp:version/>
</cp:coreProperties>
</file>