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7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71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29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2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28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151.png"/><Relationship Id="rId21" Type="http://schemas.openxmlformats.org/officeDocument/2006/relationships/image" Target="../media/image169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5" Type="http://schemas.openxmlformats.org/officeDocument/2006/relationships/image" Target="../media/image129.png"/><Relationship Id="rId2" Type="http://schemas.openxmlformats.org/officeDocument/2006/relationships/image" Target="../media/image150.pn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24" Type="http://schemas.openxmlformats.org/officeDocument/2006/relationships/image" Target="../media/image128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23" Type="http://schemas.openxmlformats.org/officeDocument/2006/relationships/image" Target="../media/image171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29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28.png"/><Relationship Id="rId2" Type="http://schemas.openxmlformats.org/officeDocument/2006/relationships/image" Target="../media/image172.jpg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126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198.png"/><Relationship Id="rId5" Type="http://schemas.openxmlformats.org/officeDocument/2006/relationships/image" Target="../media/image189.png"/><Relationship Id="rId10" Type="http://schemas.openxmlformats.org/officeDocument/2006/relationships/image" Target="../media/image197.png"/><Relationship Id="rId4" Type="http://schemas.openxmlformats.org/officeDocument/2006/relationships/image" Target="../media/image188.png"/><Relationship Id="rId9" Type="http://schemas.openxmlformats.org/officeDocument/2006/relationships/image" Target="../media/image1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03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02.png"/><Relationship Id="rId5" Type="http://schemas.openxmlformats.org/officeDocument/2006/relationships/image" Target="../media/image189.png"/><Relationship Id="rId10" Type="http://schemas.openxmlformats.org/officeDocument/2006/relationships/image" Target="../media/image201.png"/><Relationship Id="rId4" Type="http://schemas.openxmlformats.org/officeDocument/2006/relationships/image" Target="../media/image188.png"/><Relationship Id="rId9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2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2.png"/><Relationship Id="rId21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2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12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11.png"/><Relationship Id="rId5" Type="http://schemas.openxmlformats.org/officeDocument/2006/relationships/image" Target="../media/image189.png"/><Relationship Id="rId10" Type="http://schemas.openxmlformats.org/officeDocument/2006/relationships/image" Target="../media/image210.png"/><Relationship Id="rId4" Type="http://schemas.openxmlformats.org/officeDocument/2006/relationships/image" Target="../media/image188.png"/><Relationship Id="rId9" Type="http://schemas.openxmlformats.org/officeDocument/2006/relationships/image" Target="../media/image2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2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hyperlink" Target="https://padlet.com/choeyejin943/padlet-5njvppk0hfoq8bl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2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10" Type="http://schemas.openxmlformats.org/officeDocument/2006/relationships/image" Target="../media/image129.png"/><Relationship Id="rId4" Type="http://schemas.openxmlformats.org/officeDocument/2006/relationships/image" Target="../media/image219.png"/><Relationship Id="rId9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image" Target="../media/image129.png"/><Relationship Id="rId5" Type="http://schemas.openxmlformats.org/officeDocument/2006/relationships/image" Target="../media/image227.png"/><Relationship Id="rId10" Type="http://schemas.openxmlformats.org/officeDocument/2006/relationships/image" Target="../media/image128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4.png"/><Relationship Id="rId18" Type="http://schemas.openxmlformats.org/officeDocument/2006/relationships/image" Target="../media/image238.png"/><Relationship Id="rId3" Type="http://schemas.openxmlformats.org/officeDocument/2006/relationships/image" Target="../media/image2.png"/><Relationship Id="rId21" Type="http://schemas.openxmlformats.org/officeDocument/2006/relationships/image" Target="../media/image241.png"/><Relationship Id="rId7" Type="http://schemas.openxmlformats.org/officeDocument/2006/relationships/image" Target="../media/image6.png"/><Relationship Id="rId12" Type="http://schemas.openxmlformats.org/officeDocument/2006/relationships/image" Target="../media/image233.png"/><Relationship Id="rId17" Type="http://schemas.openxmlformats.org/officeDocument/2006/relationships/image" Target="../media/image93.png"/><Relationship Id="rId2" Type="http://schemas.openxmlformats.org/officeDocument/2006/relationships/image" Target="../media/image1.png"/><Relationship Id="rId16" Type="http://schemas.openxmlformats.org/officeDocument/2006/relationships/image" Target="../media/image237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2.png"/><Relationship Id="rId5" Type="http://schemas.openxmlformats.org/officeDocument/2006/relationships/image" Target="../media/image4.png"/><Relationship Id="rId15" Type="http://schemas.openxmlformats.org/officeDocument/2006/relationships/image" Target="../media/image236.png"/><Relationship Id="rId10" Type="http://schemas.openxmlformats.org/officeDocument/2006/relationships/image" Target="../media/image38.png"/><Relationship Id="rId19" Type="http://schemas.openxmlformats.org/officeDocument/2006/relationships/image" Target="../media/image239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2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1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4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43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43.png"/><Relationship Id="rId34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5" Type="http://schemas.openxmlformats.org/officeDocument/2006/relationships/image" Target="../media/image4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6.png"/><Relationship Id="rId8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2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7" Type="http://schemas.openxmlformats.org/officeDocument/2006/relationships/image" Target="../media/image6.png"/><Relationship Id="rId12" Type="http://schemas.openxmlformats.org/officeDocument/2006/relationships/image" Target="../media/image58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image" Target="../media/image1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7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image" Target="../media/image4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16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3.png"/><Relationship Id="rId9" Type="http://schemas.openxmlformats.org/officeDocument/2006/relationships/image" Target="../media/image38.png"/><Relationship Id="rId14" Type="http://schemas.openxmlformats.org/officeDocument/2006/relationships/image" Target="../media/image56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8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94.png"/><Relationship Id="rId3" Type="http://schemas.openxmlformats.org/officeDocument/2006/relationships/image" Target="../media/image79.png"/><Relationship Id="rId21" Type="http://schemas.openxmlformats.org/officeDocument/2006/relationships/image" Target="../media/image38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6.png"/><Relationship Id="rId25" Type="http://schemas.openxmlformats.org/officeDocument/2006/relationships/image" Target="../media/image93.pn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90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92.png"/><Relationship Id="rId5" Type="http://schemas.openxmlformats.org/officeDocument/2006/relationships/image" Target="../media/image81.png"/><Relationship Id="rId15" Type="http://schemas.openxmlformats.org/officeDocument/2006/relationships/image" Target="../media/image4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86.png"/><Relationship Id="rId19" Type="http://schemas.openxmlformats.org/officeDocument/2006/relationships/image" Target="../media/image89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3.png"/><Relationship Id="rId22" Type="http://schemas.openxmlformats.org/officeDocument/2006/relationships/image" Target="../media/image16.png"/><Relationship Id="rId27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9.png"/><Relationship Id="rId2" Type="http://schemas.openxmlformats.org/officeDocument/2006/relationships/image" Target="../media/image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8.png"/><Relationship Id="rId5" Type="http://schemas.openxmlformats.org/officeDocument/2006/relationships/image" Target="../media/image4.png"/><Relationship Id="rId15" Type="http://schemas.openxmlformats.org/officeDocument/2006/relationships/image" Target="../media/image101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7.png"/><Relationship Id="rId18" Type="http://schemas.openxmlformats.org/officeDocument/2006/relationships/image" Target="../media/image110.png"/><Relationship Id="rId3" Type="http://schemas.openxmlformats.org/officeDocument/2006/relationships/image" Target="../media/image2.png"/><Relationship Id="rId21" Type="http://schemas.openxmlformats.org/officeDocument/2006/relationships/image" Target="../media/image113.png"/><Relationship Id="rId7" Type="http://schemas.openxmlformats.org/officeDocument/2006/relationships/image" Target="../media/image6.png"/><Relationship Id="rId12" Type="http://schemas.openxmlformats.org/officeDocument/2006/relationships/image" Target="../media/image106.png"/><Relationship Id="rId17" Type="http://schemas.openxmlformats.org/officeDocument/2006/relationships/image" Target="../media/image109.png"/><Relationship Id="rId25" Type="http://schemas.openxmlformats.org/officeDocument/2006/relationships/image" Target="../media/image116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5.png"/><Relationship Id="rId24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8.png"/><Relationship Id="rId23" Type="http://schemas.openxmlformats.org/officeDocument/2006/relationships/image" Target="../media/image115.png"/><Relationship Id="rId10" Type="http://schemas.openxmlformats.org/officeDocument/2006/relationships/image" Target="../media/image104.png"/><Relationship Id="rId19" Type="http://schemas.openxmlformats.org/officeDocument/2006/relationships/image" Target="../media/image111.png"/><Relationship Id="rId4" Type="http://schemas.openxmlformats.org/officeDocument/2006/relationships/image" Target="../media/image3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1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118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477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7848600"/>
            <a:ext cx="14566900" cy="990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900" y="3683000"/>
            <a:ext cx="17068800" cy="4762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8900" y="1993900"/>
            <a:ext cx="17754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9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28700"/>
            <a:ext cx="10934700" cy="4559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900" y="7023100"/>
            <a:ext cx="2667000" cy="266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100" y="6718300"/>
            <a:ext cx="3467100" cy="2971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3400" y="6299200"/>
            <a:ext cx="1892300" cy="1892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7400" y="8204200"/>
            <a:ext cx="3987800" cy="1485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80000">
            <a:off x="13830300" y="4330700"/>
            <a:ext cx="711200" cy="3352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46300" y="2438400"/>
            <a:ext cx="863600" cy="863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63700" y="3416300"/>
            <a:ext cx="1651000" cy="1054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4241800"/>
            <a:ext cx="56388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2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200000">
            <a:off x="13550900" y="3670300"/>
            <a:ext cx="8432800" cy="43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6200000">
            <a:off x="-3708400" y="3733800"/>
            <a:ext cx="8331200" cy="419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0" y="2743200"/>
            <a:ext cx="6108700" cy="568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300" y="8902700"/>
            <a:ext cx="3492500" cy="571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200" y="8826500"/>
            <a:ext cx="3454400" cy="1371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51300" y="685800"/>
            <a:ext cx="21628100" cy="1892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16100" y="4140200"/>
            <a:ext cx="876300" cy="876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8600" y="4267200"/>
            <a:ext cx="2362200" cy="1358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6100" y="5537200"/>
            <a:ext cx="5245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5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3276600"/>
            <a:ext cx="9601200" cy="4711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0700" y="685800"/>
            <a:ext cx="21920200" cy="1892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064000"/>
            <a:ext cx="2590800" cy="3403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352800"/>
            <a:ext cx="2946400" cy="152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6200000">
            <a:off x="13550900" y="3670300"/>
            <a:ext cx="8432800" cy="431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6200000">
            <a:off x="-3708400" y="3733800"/>
            <a:ext cx="8331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0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98620B92-293E-C64E-9830-0FF16F8AB5C6}"/>
              </a:ext>
            </a:extLst>
          </p:cNvPr>
          <p:cNvGrpSpPr/>
          <p:nvPr/>
        </p:nvGrpSpPr>
        <p:grpSpPr>
          <a:xfrm>
            <a:off x="7073900" y="2146300"/>
            <a:ext cx="4495800" cy="6146800"/>
            <a:chOff x="7073900" y="2146300"/>
            <a:chExt cx="4495800" cy="6146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3900" y="2146300"/>
              <a:ext cx="4495800" cy="614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8000" y="3606800"/>
              <a:ext cx="2247900" cy="30734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1117EB4B-556E-ECEA-9D85-BD1128DE8FF4}"/>
              </a:ext>
            </a:extLst>
          </p:cNvPr>
          <p:cNvGrpSpPr/>
          <p:nvPr/>
        </p:nvGrpSpPr>
        <p:grpSpPr>
          <a:xfrm>
            <a:off x="762000" y="2463800"/>
            <a:ext cx="6896100" cy="5448300"/>
            <a:chOff x="762000" y="2463800"/>
            <a:chExt cx="6896100" cy="54483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2463800"/>
              <a:ext cx="6896100" cy="54483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1100" y="3784600"/>
              <a:ext cx="3441700" cy="2730500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AFE3594E-4B48-3A2E-00F5-F8DA36514391}"/>
              </a:ext>
            </a:extLst>
          </p:cNvPr>
          <p:cNvGrpSpPr/>
          <p:nvPr/>
        </p:nvGrpSpPr>
        <p:grpSpPr>
          <a:xfrm>
            <a:off x="11290300" y="3568700"/>
            <a:ext cx="6172200" cy="3314700"/>
            <a:chOff x="11290300" y="3568700"/>
            <a:chExt cx="6172200" cy="33147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90300" y="3568700"/>
              <a:ext cx="6172200" cy="33147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50800" y="4318000"/>
              <a:ext cx="3086100" cy="1651000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2100" y="381000"/>
            <a:ext cx="10718800" cy="3924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47700" y="7442200"/>
            <a:ext cx="16319500" cy="1371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200" y="8178800"/>
            <a:ext cx="10502900" cy="2819400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xmlns="" id="{5D418DAE-9376-8D02-EED5-EE1DF57465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6200000">
            <a:off x="13550900" y="3670300"/>
            <a:ext cx="8432800" cy="431800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9488A70-31CF-891E-89AA-4EA4F8D0F0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6200000">
            <a:off x="-3708400" y="3733800"/>
            <a:ext cx="8331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3175000"/>
            <a:ext cx="3708400" cy="3708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00" y="6108700"/>
            <a:ext cx="635000" cy="635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010400" y="6108700"/>
            <a:ext cx="635000" cy="635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000">
            <a:off x="10261600" y="3200400"/>
            <a:ext cx="838200" cy="419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5689600"/>
            <a:ext cx="266700" cy="266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800" y="3390900"/>
            <a:ext cx="5143500" cy="3505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368800" y="685800"/>
            <a:ext cx="21920200" cy="18923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2992100" y="6311900"/>
            <a:ext cx="1384300" cy="13843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8851900" y="7988300"/>
            <a:ext cx="1384300" cy="13843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3149600" y="6311900"/>
            <a:ext cx="1384300" cy="13843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4414500" y="3263900"/>
            <a:ext cx="1384300" cy="1384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2171700" y="3263900"/>
            <a:ext cx="1384300" cy="1384300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xmlns="" id="{47A16817-6C4A-8F5D-1E00-E871273CC9AF}"/>
              </a:ext>
            </a:extLst>
          </p:cNvPr>
          <p:cNvGrpSpPr/>
          <p:nvPr/>
        </p:nvGrpSpPr>
        <p:grpSpPr>
          <a:xfrm>
            <a:off x="-10490200" y="2273300"/>
            <a:ext cx="21653500" cy="2527300"/>
            <a:chOff x="-10490200" y="2273300"/>
            <a:chExt cx="21653500" cy="252730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01800" y="3276600"/>
              <a:ext cx="2336800" cy="152400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10490200" y="2273300"/>
              <a:ext cx="21653500" cy="1028700"/>
            </a:xfrm>
            <a:prstGeom prst="rect">
              <a:avLst/>
            </a:prstGeom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ABEF65AC-66FE-9B27-FE28-263F40480FB1}"/>
              </a:ext>
            </a:extLst>
          </p:cNvPr>
          <p:cNvGrpSpPr/>
          <p:nvPr/>
        </p:nvGrpSpPr>
        <p:grpSpPr>
          <a:xfrm>
            <a:off x="-11277600" y="6261100"/>
            <a:ext cx="22148800" cy="3035300"/>
            <a:chOff x="-11328400" y="6235700"/>
            <a:chExt cx="22148800" cy="3035300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641600" y="6235700"/>
              <a:ext cx="2336800" cy="1600200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1328400" y="7785100"/>
              <a:ext cx="22148800" cy="1485900"/>
            </a:xfrm>
            <a:prstGeom prst="rect">
              <a:avLst/>
            </a:prstGeom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xmlns="" id="{5F104DC8-972E-333F-7ECA-824489559812}"/>
              </a:ext>
            </a:extLst>
          </p:cNvPr>
          <p:cNvGrpSpPr/>
          <p:nvPr/>
        </p:nvGrpSpPr>
        <p:grpSpPr>
          <a:xfrm>
            <a:off x="1871584" y="2268928"/>
            <a:ext cx="21132800" cy="2493572"/>
            <a:chOff x="1871584" y="2268928"/>
            <a:chExt cx="21132800" cy="2493572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4071600" y="3238500"/>
              <a:ext cx="2235200" cy="152400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871584" y="2268928"/>
              <a:ext cx="21132800" cy="1028700"/>
            </a:xfrm>
            <a:prstGeom prst="rect">
              <a:avLst/>
            </a:prstGeom>
          </p:spPr>
        </p:pic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D18DA8C4-9C20-4377-B2C4-F7C6C9A66B8E}"/>
              </a:ext>
            </a:extLst>
          </p:cNvPr>
          <p:cNvGrpSpPr/>
          <p:nvPr/>
        </p:nvGrpSpPr>
        <p:grpSpPr>
          <a:xfrm>
            <a:off x="6832600" y="6337300"/>
            <a:ext cx="13804900" cy="2476500"/>
            <a:chOff x="6832600" y="6337300"/>
            <a:chExt cx="13804900" cy="2476500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687300" y="6337300"/>
              <a:ext cx="2159000" cy="1524000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832600" y="7785100"/>
              <a:ext cx="13804900" cy="1028700"/>
            </a:xfrm>
            <a:prstGeom prst="rect">
              <a:avLst/>
            </a:prstGeom>
          </p:spPr>
        </p:pic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xmlns="" id="{A93120C0-ED08-01D3-9967-CA080AD6087A}"/>
              </a:ext>
            </a:extLst>
          </p:cNvPr>
          <p:cNvGrpSpPr/>
          <p:nvPr/>
        </p:nvGrpSpPr>
        <p:grpSpPr>
          <a:xfrm>
            <a:off x="-3302000" y="8026400"/>
            <a:ext cx="21056600" cy="2298700"/>
            <a:chOff x="-3302000" y="8026400"/>
            <a:chExt cx="21056600" cy="2298700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343900" y="8026400"/>
              <a:ext cx="2336800" cy="152400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-3302000" y="9296400"/>
              <a:ext cx="21056600" cy="1028700"/>
            </a:xfrm>
            <a:prstGeom prst="rect">
              <a:avLst/>
            </a:prstGeom>
          </p:spPr>
        </p:pic>
      </p:grpSp>
      <p:pic>
        <p:nvPicPr>
          <p:cNvPr id="41" name="Picture 7">
            <a:extLst>
              <a:ext uri="{FF2B5EF4-FFF2-40B4-BE49-F238E27FC236}">
                <a16:creationId xmlns:a16="http://schemas.microsoft.com/office/drawing/2014/main" xmlns="" id="{AAA831E6-314C-6E0F-07E7-78C4EC418A7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-16200000">
            <a:off x="13550900" y="3670300"/>
            <a:ext cx="8432800" cy="431800"/>
          </a:xfrm>
          <a:prstGeom prst="rect">
            <a:avLst/>
          </a:prstGeom>
        </p:spPr>
      </p:pic>
      <p:pic>
        <p:nvPicPr>
          <p:cNvPr id="42" name="Picture 8">
            <a:extLst>
              <a:ext uri="{FF2B5EF4-FFF2-40B4-BE49-F238E27FC236}">
                <a16:creationId xmlns:a16="http://schemas.microsoft.com/office/drawing/2014/main" xmlns="" id="{9A1C88ED-25C3-9DEA-9426-1E3E112786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-16200000">
            <a:off x="-3708400" y="3733800"/>
            <a:ext cx="8331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6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10" y="1257300"/>
            <a:ext cx="5234090" cy="64135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003300"/>
            <a:ext cx="2667000" cy="2667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124200"/>
            <a:ext cx="457200" cy="457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54100" y="3124200"/>
            <a:ext cx="457200" cy="457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000">
            <a:off x="3378200" y="1028700"/>
            <a:ext cx="596900" cy="30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200" y="2819400"/>
            <a:ext cx="190500" cy="190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00" y="1168400"/>
            <a:ext cx="3695700" cy="25273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71400" y="7620000"/>
            <a:ext cx="1981200" cy="1968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3300" y="7391400"/>
            <a:ext cx="2565400" cy="220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51100" y="7086600"/>
            <a:ext cx="1409700" cy="1409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01800" y="8483600"/>
            <a:ext cx="2959100" cy="1092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880000">
            <a:off x="14655800" y="5613400"/>
            <a:ext cx="520700" cy="2489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17800" y="4216400"/>
            <a:ext cx="635000" cy="6350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49500" y="4940300"/>
            <a:ext cx="1231900" cy="7874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0399" y="7862395"/>
            <a:ext cx="4432299" cy="621206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xmlns="" id="{BF994716-48CC-8B14-7378-ECA0970B39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16200000">
            <a:off x="13550900" y="3670300"/>
            <a:ext cx="8432800" cy="431800"/>
          </a:xfrm>
          <a:prstGeom prst="rect">
            <a:avLst/>
          </a:prstGeom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xmlns="" id="{C383CD16-306D-DCA2-3C4C-5FEC6CDE08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16200000">
            <a:off x="-3708400" y="3733800"/>
            <a:ext cx="8331200" cy="41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8976" y="7915451"/>
            <a:ext cx="44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       안산 유치원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김빛나</a:t>
            </a:r>
            <a:r>
              <a:rPr lang="ko-KR" altLang="en-US" sz="2400" dirty="0" smtClean="0">
                <a:solidFill>
                  <a:schemeClr val="bg1"/>
                </a:solidFill>
              </a:rPr>
              <a:t> 교사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863600"/>
            <a:ext cx="17106900" cy="901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100" y="9321800"/>
            <a:ext cx="1676400" cy="38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321800"/>
            <a:ext cx="914400" cy="381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97000" y="9410700"/>
            <a:ext cx="254000" cy="215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Gmarket Sans Medium"/>
              </a:rPr>
              <a:t>01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533400"/>
            <a:ext cx="17297400" cy="520700"/>
          </a:xfrm>
          <a:prstGeom prst="rect">
            <a:avLst/>
          </a:prstGeom>
          <a:effectLst>
            <a:outerShdw dist="24179" dir="5400000">
              <a:srgbClr val="9E9E9E">
                <a:alpha val="100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635000"/>
            <a:ext cx="292100" cy="292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00" y="-571500"/>
            <a:ext cx="114300" cy="1435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9400" y="635000"/>
            <a:ext cx="292100" cy="292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5600" y="-571500"/>
            <a:ext cx="114300" cy="1435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2600" y="2400300"/>
            <a:ext cx="4622800" cy="60960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378200" y="1397000"/>
            <a:ext cx="11518900" cy="1028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800" b="1" i="0" u="none" strike="noStrike">
                <a:solidFill>
                  <a:srgbClr val="FFCD4A"/>
                </a:solidFill>
                <a:ea typeface="Gmarket Sans Medium"/>
              </a:rPr>
              <a:t>통합교육</a:t>
            </a:r>
            <a:r>
              <a:rPr lang="ko-KR" sz="5800" b="1" i="0" u="none" strike="noStrike">
                <a:solidFill>
                  <a:srgbClr val="000000"/>
                </a:solidFill>
                <a:ea typeface="Gmarket Sans Medium"/>
              </a:rPr>
              <a:t>이란</a:t>
            </a:r>
            <a:r>
              <a:rPr lang="en-US" sz="5800" b="1" i="0" u="none" strike="noStrike">
                <a:solidFill>
                  <a:srgbClr val="000000"/>
                </a:solidFill>
                <a:latin typeface="Gmarket Sans Medium"/>
              </a:rPr>
              <a:t>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300" y="5080000"/>
            <a:ext cx="6134100" cy="4965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2900" y="2425700"/>
            <a:ext cx="41148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6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863600"/>
            <a:ext cx="17106900" cy="901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100" y="9321800"/>
            <a:ext cx="1676400" cy="38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321800"/>
            <a:ext cx="914400" cy="381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97000" y="9410700"/>
            <a:ext cx="254000" cy="215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Gmarket Sans Medium"/>
              </a:rPr>
              <a:t>01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533400"/>
            <a:ext cx="17297400" cy="520700"/>
          </a:xfrm>
          <a:prstGeom prst="rect">
            <a:avLst/>
          </a:prstGeom>
          <a:effectLst>
            <a:outerShdw dist="24179" dir="5400000">
              <a:srgbClr val="9E9E9E">
                <a:alpha val="100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635000"/>
            <a:ext cx="292100" cy="292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00" y="-571500"/>
            <a:ext cx="114300" cy="1435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9400" y="635000"/>
            <a:ext cx="292100" cy="292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5600" y="-571500"/>
            <a:ext cx="114300" cy="1435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44700" y="1778000"/>
            <a:ext cx="1574800" cy="2540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6464300"/>
            <a:ext cx="3263900" cy="2565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9100" y="1447800"/>
            <a:ext cx="10922000" cy="6667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5600" y="2667000"/>
            <a:ext cx="985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7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863600"/>
            <a:ext cx="17106900" cy="901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100" y="9321800"/>
            <a:ext cx="1676400" cy="38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321800"/>
            <a:ext cx="914400" cy="381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97000" y="9410700"/>
            <a:ext cx="254000" cy="215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Gmarket Sans Medium"/>
              </a:rPr>
              <a:t>01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533400"/>
            <a:ext cx="17297400" cy="520700"/>
          </a:xfrm>
          <a:prstGeom prst="rect">
            <a:avLst/>
          </a:prstGeom>
          <a:effectLst>
            <a:outerShdw dist="24179" dir="5400000">
              <a:srgbClr val="9E9E9E">
                <a:alpha val="100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635000"/>
            <a:ext cx="292100" cy="292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00" y="-571500"/>
            <a:ext cx="114300" cy="1435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9400" y="635000"/>
            <a:ext cx="292100" cy="292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5600" y="-571500"/>
            <a:ext cx="114300" cy="1435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1300" y="1739900"/>
            <a:ext cx="6146800" cy="30607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965700" y="2844800"/>
            <a:ext cx="16002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ko-KR" sz="4300" b="0" i="0" u="none" strike="noStrike" spc="-300">
                <a:solidFill>
                  <a:srgbClr val="515050"/>
                </a:solidFill>
                <a:ea typeface="Gmarket Sans Medium"/>
              </a:rPr>
              <a:t>이타심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1300" y="5194300"/>
            <a:ext cx="6146800" cy="30607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559300" y="6324600"/>
            <a:ext cx="27051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ko-KR" sz="4300" b="0" i="0" u="none" strike="noStrike" spc="-300">
                <a:solidFill>
                  <a:srgbClr val="515050"/>
                </a:solidFill>
                <a:ea typeface="Gmarket Sans Medium"/>
              </a:rPr>
              <a:t>올바른</a:t>
            </a:r>
            <a:r>
              <a:rPr lang="en-US" sz="4300" b="0" i="0" u="none" strike="noStrike" spc="-300">
                <a:solidFill>
                  <a:srgbClr val="515050"/>
                </a:solidFill>
                <a:latin typeface="Gmarket Sans Medium"/>
              </a:rPr>
              <a:t> </a:t>
            </a:r>
            <a:r>
              <a:rPr lang="ko-KR" sz="4300" b="0" i="0" u="none" strike="noStrike" spc="-300">
                <a:solidFill>
                  <a:srgbClr val="515050"/>
                </a:solidFill>
                <a:ea typeface="Gmarket Sans Medium"/>
              </a:rPr>
              <a:t>인식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9900" y="1739900"/>
            <a:ext cx="6134100" cy="30607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934700" y="2794000"/>
            <a:ext cx="31750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16199"/>
              </a:lnSpc>
            </a:pPr>
            <a:r>
              <a:rPr lang="ko-KR" sz="4300" b="0" i="0" u="none" strike="noStrike" spc="-300">
                <a:solidFill>
                  <a:srgbClr val="515050"/>
                </a:solidFill>
                <a:ea typeface="Gmarket Sans Medium"/>
              </a:rPr>
              <a:t>긍정적</a:t>
            </a:r>
            <a:r>
              <a:rPr lang="en-US" sz="4300" b="0" i="0" u="none" strike="noStrike" spc="-300">
                <a:solidFill>
                  <a:srgbClr val="515050"/>
                </a:solidFill>
                <a:latin typeface="Gmarket Sans Medium"/>
              </a:rPr>
              <a:t> </a:t>
            </a:r>
            <a:r>
              <a:rPr lang="ko-KR" sz="4300" b="0" i="0" u="none" strike="noStrike" spc="-300">
                <a:solidFill>
                  <a:srgbClr val="515050"/>
                </a:solidFill>
                <a:ea typeface="Gmarket Sans Medium"/>
              </a:rPr>
              <a:t>모델링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9900" y="5194300"/>
            <a:ext cx="6134100" cy="30607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769600" y="6324600"/>
            <a:ext cx="33528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16199"/>
              </a:lnSpc>
            </a:pPr>
            <a:r>
              <a:rPr lang="ko-KR" sz="4300" b="0" i="0" u="none" strike="noStrike" spc="-300">
                <a:solidFill>
                  <a:srgbClr val="515050"/>
                </a:solidFill>
                <a:ea typeface="Gmarket Sans Medium"/>
              </a:rPr>
              <a:t>사회</a:t>
            </a:r>
            <a:r>
              <a:rPr lang="en-US" sz="4300" b="0" i="0" u="none" strike="noStrike" spc="-300">
                <a:solidFill>
                  <a:srgbClr val="515050"/>
                </a:solidFill>
                <a:latin typeface="Gmarket Sans Medium"/>
              </a:rPr>
              <a:t> </a:t>
            </a:r>
            <a:r>
              <a:rPr lang="ko-KR" sz="4300" b="0" i="0" u="none" strike="noStrike" spc="-300">
                <a:solidFill>
                  <a:srgbClr val="515050"/>
                </a:solidFill>
                <a:ea typeface="Gmarket Sans Medium"/>
              </a:rPr>
              <a:t>적응</a:t>
            </a:r>
            <a:r>
              <a:rPr lang="en-US" sz="4300" b="0" i="0" u="none" strike="noStrike" spc="-300">
                <a:solidFill>
                  <a:srgbClr val="515050"/>
                </a:solidFill>
                <a:latin typeface="Gmarket Sans Medium"/>
              </a:rPr>
              <a:t> </a:t>
            </a:r>
            <a:r>
              <a:rPr lang="ko-KR" sz="4300" b="0" i="0" u="none" strike="noStrike" spc="-300">
                <a:solidFill>
                  <a:srgbClr val="515050"/>
                </a:solidFill>
                <a:ea typeface="Gmarket Sans Medium"/>
              </a:rPr>
              <a:t>기술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2700000">
            <a:off x="7493000" y="3352800"/>
            <a:ext cx="3302000" cy="33020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7340600" y="4406900"/>
            <a:ext cx="3606800" cy="1054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00429"/>
              </a:lnSpc>
            </a:pPr>
            <a:r>
              <a:rPr lang="ko-KR" sz="6000" b="0" i="0" u="none" strike="noStrike" spc="-500">
                <a:solidFill>
                  <a:srgbClr val="515050"/>
                </a:solidFill>
                <a:ea typeface="Gmarket Sans Medium"/>
              </a:rPr>
              <a:t>장점</a:t>
            </a:r>
          </a:p>
        </p:txBody>
      </p:sp>
    </p:spTree>
    <p:extLst>
      <p:ext uri="{BB962C8B-B14F-4D97-AF65-F5344CB8AC3E}">
        <p14:creationId xmlns:p14="http://schemas.microsoft.com/office/powerpoint/2010/main" val="315369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863600"/>
            <a:ext cx="17106900" cy="901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100" y="9321800"/>
            <a:ext cx="1676400" cy="38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321800"/>
            <a:ext cx="914400" cy="381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97000" y="9410700"/>
            <a:ext cx="254000" cy="215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Gmarket Sans Medium"/>
              </a:rPr>
              <a:t>01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533400"/>
            <a:ext cx="17297400" cy="520700"/>
          </a:xfrm>
          <a:prstGeom prst="rect">
            <a:avLst/>
          </a:prstGeom>
          <a:effectLst>
            <a:outerShdw dist="24179" dir="5400000">
              <a:srgbClr val="9E9E9E">
                <a:alpha val="100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635000"/>
            <a:ext cx="292100" cy="292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00" y="-571500"/>
            <a:ext cx="114300" cy="1435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9400" y="635000"/>
            <a:ext cx="292100" cy="292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5600" y="-571500"/>
            <a:ext cx="114300" cy="1435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4533900"/>
            <a:ext cx="3479800" cy="4521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2387600"/>
            <a:ext cx="138303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7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477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4200" y="6413500"/>
            <a:ext cx="2552700" cy="635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14200" y="6858000"/>
            <a:ext cx="4584700" cy="1955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6600" y="6413500"/>
            <a:ext cx="2552700" cy="635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6600" y="6858000"/>
            <a:ext cx="4584700" cy="1955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6413500"/>
            <a:ext cx="2552700" cy="635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1700" y="6858000"/>
            <a:ext cx="4584700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14200" y="3695700"/>
            <a:ext cx="2552700" cy="635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14200" y="4140200"/>
            <a:ext cx="4584700" cy="195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600" y="3695700"/>
            <a:ext cx="2552700" cy="635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6600" y="4140200"/>
            <a:ext cx="4584700" cy="1955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3695700"/>
            <a:ext cx="2552700" cy="635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1700" y="4140200"/>
            <a:ext cx="4584700" cy="19558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762000000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1300" y="2882900"/>
            <a:ext cx="520700" cy="635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26900" y="6426200"/>
            <a:ext cx="2451100" cy="5969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99300" y="6426200"/>
            <a:ext cx="2451100" cy="5969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21000" y="7442200"/>
            <a:ext cx="3479800" cy="1066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84400" y="6426200"/>
            <a:ext cx="2451100" cy="5969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779500" y="4737100"/>
            <a:ext cx="1422400" cy="16256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026900" y="3708400"/>
            <a:ext cx="2438400" cy="5969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72400" y="4724400"/>
            <a:ext cx="3403600" cy="10922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99300" y="3708400"/>
            <a:ext cx="2451100" cy="5969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52800" y="4749800"/>
            <a:ext cx="2197100" cy="16256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71700" y="3708400"/>
            <a:ext cx="2463800" cy="5969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02000" y="1206500"/>
            <a:ext cx="10706100" cy="23241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306800" y="1790700"/>
            <a:ext cx="698500" cy="7366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052800" y="1333500"/>
            <a:ext cx="711200" cy="1117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674100" y="7416800"/>
            <a:ext cx="1625600" cy="10414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474700" y="7429500"/>
            <a:ext cx="20701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4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863600"/>
            <a:ext cx="17106900" cy="901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100" y="9321800"/>
            <a:ext cx="1676400" cy="38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321800"/>
            <a:ext cx="914400" cy="381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97000" y="9410700"/>
            <a:ext cx="254000" cy="215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Gmarket Sans Medium"/>
              </a:rPr>
              <a:t>01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533400"/>
            <a:ext cx="17297400" cy="520700"/>
          </a:xfrm>
          <a:prstGeom prst="rect">
            <a:avLst/>
          </a:prstGeom>
          <a:effectLst>
            <a:outerShdw dist="24179" dir="5400000">
              <a:srgbClr val="9E9E9E">
                <a:alpha val="100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635000"/>
            <a:ext cx="292100" cy="292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00" y="-571500"/>
            <a:ext cx="114300" cy="1435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9400" y="635000"/>
            <a:ext cx="292100" cy="292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5600" y="-571500"/>
            <a:ext cx="114300" cy="1435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600" y="1282700"/>
            <a:ext cx="4203700" cy="3784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03200" y="3746500"/>
            <a:ext cx="3886200" cy="44704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324600" y="2654300"/>
            <a:ext cx="23876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ko-KR" sz="4300" b="0" i="0" u="none" strike="noStrike" spc="-300">
                <a:solidFill>
                  <a:srgbClr val="515050"/>
                </a:solidFill>
                <a:ea typeface="Gmarket Sans Medium"/>
              </a:rPr>
              <a:t>잦은</a:t>
            </a:r>
            <a:r>
              <a:rPr lang="en-US" sz="4300" b="0" i="0" u="none" strike="noStrike" spc="-300">
                <a:solidFill>
                  <a:srgbClr val="515050"/>
                </a:solidFill>
                <a:latin typeface="Gmarket Sans Medium"/>
              </a:rPr>
              <a:t> </a:t>
            </a:r>
            <a:r>
              <a:rPr lang="ko-KR" sz="4300" b="0" i="0" u="none" strike="noStrike" spc="-300">
                <a:solidFill>
                  <a:srgbClr val="515050"/>
                </a:solidFill>
                <a:ea typeface="Gmarket Sans Medium"/>
              </a:rPr>
              <a:t>갈등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29800" y="5308600"/>
            <a:ext cx="2628900" cy="153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ko-KR" sz="4300" b="0" i="0" u="none" strike="noStrike" spc="-300">
                <a:solidFill>
                  <a:srgbClr val="BD2D14"/>
                </a:solidFill>
                <a:ea typeface="Gmarket Sans Medium"/>
              </a:rPr>
              <a:t>시끄러운</a:t>
            </a:r>
            <a:r>
              <a:rPr lang="en-US" sz="4300" b="0" i="0" u="none" strike="noStrike" spc="-300">
                <a:solidFill>
                  <a:srgbClr val="BD2D14"/>
                </a:solidFill>
                <a:latin typeface="Gmarket Sans Medium"/>
              </a:rPr>
              <a:t> </a:t>
            </a:r>
            <a:r>
              <a:rPr lang="ko-KR" sz="4300" b="0" i="0" u="none" strike="noStrike" spc="-300">
                <a:solidFill>
                  <a:srgbClr val="BD2D14"/>
                </a:solidFill>
                <a:ea typeface="Gmarket Sans Medium"/>
              </a:rPr>
              <a:t>분위기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40100" y="6527800"/>
            <a:ext cx="16256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ko-KR" sz="4300" b="0" i="0" u="none" strike="noStrike" spc="-300">
                <a:solidFill>
                  <a:srgbClr val="6060B1"/>
                </a:solidFill>
                <a:ea typeface="Gmarket Sans Medium"/>
              </a:rPr>
              <a:t>두려움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66800" y="1498600"/>
            <a:ext cx="1600200" cy="153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ko-KR" sz="4300" b="0" i="0" u="none" strike="noStrike" spc="-300">
                <a:solidFill>
                  <a:srgbClr val="AFD485"/>
                </a:solidFill>
                <a:ea typeface="Gmarket Sans Medium"/>
              </a:rPr>
              <a:t>부정적</a:t>
            </a:r>
            <a:r>
              <a:rPr lang="en-US" sz="4300" b="0" i="0" u="none" strike="noStrike" spc="-300">
                <a:solidFill>
                  <a:srgbClr val="AFD485"/>
                </a:solidFill>
                <a:latin typeface="Gmarket Sans Medium"/>
              </a:rPr>
              <a:t> </a:t>
            </a:r>
            <a:r>
              <a:rPr lang="ko-KR" sz="4300" b="0" i="0" u="none" strike="noStrike" spc="-300">
                <a:solidFill>
                  <a:srgbClr val="AFD485"/>
                </a:solidFill>
                <a:ea typeface="Gmarket Sans Medium"/>
              </a:rPr>
              <a:t>영향</a:t>
            </a:r>
          </a:p>
        </p:txBody>
      </p:sp>
    </p:spTree>
    <p:extLst>
      <p:ext uri="{BB962C8B-B14F-4D97-AF65-F5344CB8AC3E}">
        <p14:creationId xmlns:p14="http://schemas.microsoft.com/office/powerpoint/2010/main" val="328205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863600"/>
            <a:ext cx="17106900" cy="901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100" y="9321800"/>
            <a:ext cx="1676400" cy="38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321800"/>
            <a:ext cx="914400" cy="381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97000" y="9410700"/>
            <a:ext cx="254000" cy="215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Gmarket Sans Medium"/>
              </a:rPr>
              <a:t>01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533400"/>
            <a:ext cx="17297400" cy="520700"/>
          </a:xfrm>
          <a:prstGeom prst="rect">
            <a:avLst/>
          </a:prstGeom>
          <a:effectLst>
            <a:outerShdw dist="24179" dir="5400000">
              <a:srgbClr val="9E9E9E">
                <a:alpha val="100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635000"/>
            <a:ext cx="292100" cy="292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00" y="-571500"/>
            <a:ext cx="114300" cy="1435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9400" y="635000"/>
            <a:ext cx="292100" cy="292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5600" y="-571500"/>
            <a:ext cx="114300" cy="14351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1300" y="5130800"/>
            <a:ext cx="3530600" cy="3530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9131300" y="1625600"/>
            <a:ext cx="3530600" cy="3530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626100" y="5130800"/>
            <a:ext cx="3530600" cy="3530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0800000">
            <a:off x="5626100" y="1625600"/>
            <a:ext cx="3530600" cy="3530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2700000">
            <a:off x="8420100" y="4406900"/>
            <a:ext cx="1447800" cy="14478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892800" y="3009900"/>
            <a:ext cx="2946400" cy="825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1714"/>
              </a:lnSpc>
            </a:pPr>
            <a:r>
              <a:rPr lang="ko-KR" sz="4600" b="0" i="0" u="none" strike="noStrike" spc="-300">
                <a:solidFill>
                  <a:srgbClr val="515050"/>
                </a:solidFill>
                <a:ea typeface="NanumSquareRoundOTF Bold"/>
              </a:rPr>
              <a:t>다양한</a:t>
            </a:r>
            <a:r>
              <a:rPr lang="en-US" sz="4600" b="0" i="0" u="none" strike="noStrike" spc="-300">
                <a:solidFill>
                  <a:srgbClr val="515050"/>
                </a:solidFill>
                <a:latin typeface="NanumSquareRoundOTF Bold"/>
              </a:rPr>
              <a:t> </a:t>
            </a:r>
            <a:r>
              <a:rPr lang="ko-KR" sz="4600" b="0" i="0" u="none" strike="noStrike" spc="-300">
                <a:solidFill>
                  <a:srgbClr val="515050"/>
                </a:solidFill>
                <a:ea typeface="NanumSquareRoundOTF Bold"/>
              </a:rPr>
              <a:t>지원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47200" y="3009900"/>
            <a:ext cx="2997200" cy="825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1714"/>
              </a:lnSpc>
            </a:pPr>
            <a:r>
              <a:rPr lang="ko-KR" sz="4600" b="0" i="0" u="none" strike="noStrike" spc="-300">
                <a:solidFill>
                  <a:srgbClr val="515050"/>
                </a:solidFill>
                <a:ea typeface="NanumSquareRoundOTF Bold"/>
              </a:rPr>
              <a:t>개별화</a:t>
            </a:r>
            <a:r>
              <a:rPr lang="en-US" sz="4600" b="0" i="0" u="none" strike="noStrike" spc="-300">
                <a:solidFill>
                  <a:srgbClr val="515050"/>
                </a:solidFill>
                <a:latin typeface="NanumSquareRoundOTF Bold"/>
              </a:rPr>
              <a:t> </a:t>
            </a:r>
            <a:r>
              <a:rPr lang="ko-KR" sz="4600" b="0" i="0" u="none" strike="noStrike" spc="-300">
                <a:solidFill>
                  <a:srgbClr val="515050"/>
                </a:solidFill>
                <a:ea typeface="NanumSquareRoundOTF Bold"/>
              </a:rPr>
              <a:t>교육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892800" y="6197600"/>
            <a:ext cx="2946400" cy="825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1714"/>
              </a:lnSpc>
            </a:pPr>
            <a:r>
              <a:rPr lang="ko-KR" sz="4600" b="0" i="0" u="none" strike="noStrike" spc="-300">
                <a:solidFill>
                  <a:srgbClr val="515050"/>
                </a:solidFill>
                <a:ea typeface="NanumSquareRoundOTF Bold"/>
              </a:rPr>
              <a:t>세밀한</a:t>
            </a:r>
            <a:r>
              <a:rPr lang="en-US" sz="4600" b="0" i="0" u="none" strike="noStrike" spc="-300">
                <a:solidFill>
                  <a:srgbClr val="515050"/>
                </a:solidFill>
                <a:latin typeface="NanumSquareRoundOTF Bold"/>
              </a:rPr>
              <a:t> </a:t>
            </a:r>
            <a:r>
              <a:rPr lang="ko-KR" sz="4600" b="0" i="0" u="none" strike="noStrike" spc="-300">
                <a:solidFill>
                  <a:srgbClr val="515050"/>
                </a:solidFill>
                <a:ea typeface="NanumSquareRoundOTF Bold"/>
              </a:rPr>
              <a:t>케어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91700" y="6248400"/>
            <a:ext cx="2247900" cy="825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1714"/>
              </a:lnSpc>
            </a:pPr>
            <a:r>
              <a:rPr lang="ko-KR" sz="4600" b="0" i="0" u="none" strike="noStrike" spc="-300">
                <a:solidFill>
                  <a:srgbClr val="515050"/>
                </a:solidFill>
                <a:ea typeface="NanumSquareRoundOTF Bold"/>
              </a:rPr>
              <a:t>기회</a:t>
            </a:r>
            <a:r>
              <a:rPr lang="en-US" sz="4600" b="0" i="0" u="none" strike="noStrike" spc="-300">
                <a:solidFill>
                  <a:srgbClr val="515050"/>
                </a:solidFill>
                <a:latin typeface="NanumSquareRoundOTF Bold"/>
              </a:rPr>
              <a:t> </a:t>
            </a:r>
            <a:r>
              <a:rPr lang="ko-KR" sz="4600" b="0" i="0" u="none" strike="noStrike" spc="-300">
                <a:solidFill>
                  <a:srgbClr val="515050"/>
                </a:solidFill>
                <a:ea typeface="NanumSquareRoundOTF Bold"/>
              </a:rPr>
              <a:t>제공</a:t>
            </a:r>
          </a:p>
        </p:txBody>
      </p:sp>
    </p:spTree>
    <p:extLst>
      <p:ext uri="{BB962C8B-B14F-4D97-AF65-F5344CB8AC3E}">
        <p14:creationId xmlns:p14="http://schemas.microsoft.com/office/powerpoint/2010/main" val="411374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863600"/>
            <a:ext cx="17106900" cy="901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100" y="9321800"/>
            <a:ext cx="1676400" cy="38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321800"/>
            <a:ext cx="914400" cy="381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97000" y="9410700"/>
            <a:ext cx="254000" cy="215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en-US" sz="1200" b="0" i="0" u="none" strike="noStrike">
                <a:solidFill>
                  <a:srgbClr val="000000"/>
                </a:solidFill>
                <a:latin typeface="Gmarket Sans Medium"/>
              </a:rPr>
              <a:t>01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533400"/>
            <a:ext cx="17297400" cy="520700"/>
          </a:xfrm>
          <a:prstGeom prst="rect">
            <a:avLst/>
          </a:prstGeom>
          <a:effectLst>
            <a:outerShdw dist="24179" dir="5400000">
              <a:srgbClr val="9E9E9E">
                <a:alpha val="100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635000"/>
            <a:ext cx="292100" cy="292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00" y="-571500"/>
            <a:ext cx="114300" cy="1435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9400" y="635000"/>
            <a:ext cx="292100" cy="292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5600" y="-571500"/>
            <a:ext cx="114300" cy="1435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300" y="2057400"/>
            <a:ext cx="7505700" cy="6172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1701800"/>
            <a:ext cx="12763500" cy="75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65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3886200"/>
            <a:ext cx="4102100" cy="4102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282700"/>
            <a:ext cx="8864600" cy="28194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5C321B3-11CA-ABC5-78A6-239F0E59D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6200000">
            <a:off x="13550900" y="3670300"/>
            <a:ext cx="8432800" cy="4318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01463BF1-5533-8539-BC23-F70A4550F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6200000">
            <a:off x="-3708400" y="3733800"/>
            <a:ext cx="8331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91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0" y="609600"/>
            <a:ext cx="4432300" cy="41021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00" y="3810000"/>
            <a:ext cx="21996400" cy="1892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3530600"/>
            <a:ext cx="3200400" cy="2832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000" y="3670300"/>
            <a:ext cx="4127500" cy="212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5715000"/>
            <a:ext cx="10680700" cy="1892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5600" y="5524500"/>
            <a:ext cx="6477000" cy="2819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90400" y="5740400"/>
            <a:ext cx="5727700" cy="18923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59ECFACD-2980-CC19-104A-A901860EE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6200000">
            <a:off x="13550900" y="3670300"/>
            <a:ext cx="8432800" cy="4318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DC5DF8A6-8578-FB53-8006-C554FA8838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6200000">
            <a:off x="-3708400" y="3733800"/>
            <a:ext cx="8331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8700" y="3568700"/>
            <a:ext cx="21145500" cy="1892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5700" y="2895600"/>
            <a:ext cx="17348200" cy="1371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7937500"/>
            <a:ext cx="1371600" cy="1358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900" y="7772400"/>
            <a:ext cx="1778000" cy="15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8100" y="7569200"/>
            <a:ext cx="977900" cy="97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400" y="8547100"/>
            <a:ext cx="20447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80000">
            <a:off x="9855200" y="6553200"/>
            <a:ext cx="3556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7800" y="6248400"/>
            <a:ext cx="444500" cy="4445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7FAC058F-7A13-14D7-650E-28264FD696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6200000">
            <a:off x="13550900" y="3670300"/>
            <a:ext cx="8432800" cy="4318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EAF2873-506E-3C14-A97A-E52B574B15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6200000">
            <a:off x="-3708400" y="3733800"/>
            <a:ext cx="8331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46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477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254000" y="-116078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546600" y="-3149600"/>
            <a:ext cx="8572500" cy="16764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10477500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0000" y="2908300"/>
            <a:ext cx="520700" cy="76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0700" y="3098800"/>
            <a:ext cx="4521200" cy="2654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02900" y="3162300"/>
            <a:ext cx="4521200" cy="265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8300" y="6248400"/>
            <a:ext cx="4521200" cy="26543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6500" y="4432300"/>
            <a:ext cx="2971800" cy="381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2640000">
            <a:off x="10883900" y="6680200"/>
            <a:ext cx="2501900" cy="381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880000">
            <a:off x="4724400" y="6642100"/>
            <a:ext cx="2387600" cy="38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040100" y="1333500"/>
            <a:ext cx="736600" cy="1130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6400" y="1054100"/>
            <a:ext cx="10096500" cy="2298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98600" y="3835400"/>
            <a:ext cx="6858000" cy="1524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91800" y="3848100"/>
            <a:ext cx="4584700" cy="15240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96100" y="6642100"/>
            <a:ext cx="43561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8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620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124700" y="2857500"/>
            <a:ext cx="27622500" cy="554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6800" y="1790700"/>
            <a:ext cx="698500" cy="736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52800" y="1333500"/>
            <a:ext cx="7239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7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620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604000" y="3060700"/>
            <a:ext cx="26771600" cy="5613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6800" y="1790700"/>
            <a:ext cx="698500" cy="736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52800" y="1333500"/>
            <a:ext cx="7239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79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620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991100" y="3378200"/>
            <a:ext cx="25501600" cy="5194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6800" y="1790700"/>
            <a:ext cx="698500" cy="736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52800" y="1333500"/>
            <a:ext cx="723900" cy="1130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0300" y="3352800"/>
            <a:ext cx="125603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7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477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44600" y="4826000"/>
            <a:ext cx="2489200" cy="622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30300" y="5397500"/>
            <a:ext cx="2717800" cy="3416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36300" y="4838700"/>
            <a:ext cx="2489200" cy="622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22000" y="5397500"/>
            <a:ext cx="2717800" cy="3416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5300" y="4838700"/>
            <a:ext cx="2489200" cy="622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1000" y="5397500"/>
            <a:ext cx="2717800" cy="3416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7000" y="4838700"/>
            <a:ext cx="2489200" cy="622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2700" y="5397500"/>
            <a:ext cx="2717800" cy="3416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4838700"/>
            <a:ext cx="2489200" cy="622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1700" y="5397500"/>
            <a:ext cx="2717800" cy="34163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10477500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1300" y="2882900"/>
            <a:ext cx="520700" cy="762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8700" y="5791200"/>
            <a:ext cx="1409700" cy="16129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69700" y="5829300"/>
            <a:ext cx="1447800" cy="1676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54300" y="5791200"/>
            <a:ext cx="1752600" cy="1752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843000" y="5397500"/>
            <a:ext cx="2590800" cy="2590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40400" y="5981700"/>
            <a:ext cx="1422400" cy="14224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830300" y="7721600"/>
            <a:ext cx="2781300" cy="7620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550900" y="4876800"/>
            <a:ext cx="2870200" cy="6604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91800" y="7594600"/>
            <a:ext cx="3098800" cy="11557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668000" y="4864100"/>
            <a:ext cx="2819400" cy="6731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02600" y="7518400"/>
            <a:ext cx="2654300" cy="12319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708900" y="4864100"/>
            <a:ext cx="2921000" cy="685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51400" y="7569200"/>
            <a:ext cx="2959100" cy="12319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800600" y="4876800"/>
            <a:ext cx="2908300" cy="6731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41500" y="7747000"/>
            <a:ext cx="3073400" cy="7620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81200" y="4864100"/>
            <a:ext cx="2755900" cy="6858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787900" y="3073400"/>
            <a:ext cx="8890000" cy="13716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596900" y="1181100"/>
            <a:ext cx="16624300" cy="24765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6306800" y="1790700"/>
            <a:ext cx="698500" cy="7366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5811500" y="1333500"/>
            <a:ext cx="1016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477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10477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1300" y="2921000"/>
            <a:ext cx="520700" cy="762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3700" y="3771900"/>
            <a:ext cx="2349500" cy="584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500" y="1181100"/>
            <a:ext cx="15367000" cy="2476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06800" y="1790700"/>
            <a:ext cx="698500" cy="736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11500" y="1333500"/>
            <a:ext cx="1016000" cy="1117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9700" y="4724400"/>
            <a:ext cx="2819400" cy="7112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4447286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6000" y="4051300"/>
            <a:ext cx="11709400" cy="38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0000" y="3771900"/>
            <a:ext cx="2349500" cy="5842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4900" y="3771900"/>
            <a:ext cx="2349500" cy="584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98500" y="3771900"/>
            <a:ext cx="2349500" cy="5842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54300" y="3797300"/>
            <a:ext cx="2590800" cy="6858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3700" y="6515100"/>
            <a:ext cx="2349500" cy="5842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356019100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56000" y="6807200"/>
            <a:ext cx="11709400" cy="254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0000" y="6515100"/>
            <a:ext cx="2349500" cy="5842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4900" y="6515100"/>
            <a:ext cx="2349500" cy="5842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98500" y="6515100"/>
            <a:ext cx="2349500" cy="5842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062200" y="4064000"/>
            <a:ext cx="1358900" cy="27559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60600" y="4064000"/>
            <a:ext cx="1358900" cy="27559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59500" y="3810000"/>
            <a:ext cx="2578100" cy="685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04400" y="3784600"/>
            <a:ext cx="2578100" cy="685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233400" y="3797300"/>
            <a:ext cx="2578100" cy="685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79700" y="6527800"/>
            <a:ext cx="2578100" cy="685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08700" y="6553200"/>
            <a:ext cx="2552700" cy="685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740900" y="6540500"/>
            <a:ext cx="2552700" cy="6858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144500" y="6527800"/>
            <a:ext cx="2641600" cy="6858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702300" y="4724400"/>
            <a:ext cx="3225800" cy="7112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47200" y="4724400"/>
            <a:ext cx="3225800" cy="7112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90500" y="4724400"/>
            <a:ext cx="3086100" cy="7112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59000" y="7493000"/>
            <a:ext cx="3340100" cy="7112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435600" y="7480300"/>
            <a:ext cx="3479800" cy="7493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07500" y="7493000"/>
            <a:ext cx="3340100" cy="7112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547600" y="7493000"/>
            <a:ext cx="3454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47700"/>
            <a:ext cx="17335500" cy="9169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0" y="5105400"/>
            <a:ext cx="3835400" cy="3835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0477500" y="1295400"/>
            <a:ext cx="3835400" cy="383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67500" y="5105400"/>
            <a:ext cx="3835400" cy="383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800000">
            <a:off x="6667500" y="1295400"/>
            <a:ext cx="3835400" cy="383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700000">
            <a:off x="9702800" y="4318000"/>
            <a:ext cx="1574800" cy="15748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1866900"/>
            <a:ext cx="3556000" cy="157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700" y="3149600"/>
            <a:ext cx="3416300" cy="128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8700" y="3009900"/>
            <a:ext cx="2400300" cy="1524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9900" y="1866900"/>
            <a:ext cx="3556000" cy="157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9900" y="3149600"/>
            <a:ext cx="3416300" cy="128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7900" y="3009900"/>
            <a:ext cx="2400300" cy="1524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5613400"/>
            <a:ext cx="3556000" cy="1574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0" y="6908800"/>
            <a:ext cx="3416300" cy="1282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8700" y="6756400"/>
            <a:ext cx="2400300" cy="1524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9900" y="5613400"/>
            <a:ext cx="3556000" cy="157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9900" y="6908800"/>
            <a:ext cx="3416300" cy="128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7900" y="6756400"/>
            <a:ext cx="2400300" cy="152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9500" y="4673600"/>
            <a:ext cx="1003300" cy="939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71700" y="5892800"/>
            <a:ext cx="3390900" cy="17399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71700" y="3467100"/>
            <a:ext cx="14389100" cy="11430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147483647" y="2147483647"/>
            <a:ext cx="2147483647" cy="1047750000"/>
            <a:chOff x="0" y="0"/>
            <a:chExt cx="0" cy="0"/>
          </a:xfrm>
        </p:grpSpPr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31300" y="2882900"/>
            <a:ext cx="520700" cy="7620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43600" y="5892800"/>
            <a:ext cx="3390900" cy="17399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39300" y="5892800"/>
            <a:ext cx="3390900" cy="17399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347700" y="5892800"/>
            <a:ext cx="3390900" cy="17399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62200" y="1155700"/>
            <a:ext cx="11633200" cy="22352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22700" y="3556000"/>
            <a:ext cx="9753600" cy="12319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040100" y="1333500"/>
            <a:ext cx="736600" cy="11303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82800" y="6248400"/>
            <a:ext cx="3619500" cy="13335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70600" y="6210300"/>
            <a:ext cx="3365500" cy="13335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271500" y="6210300"/>
            <a:ext cx="3644900" cy="13335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04400" y="6210300"/>
            <a:ext cx="3390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5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477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10477500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0000" y="2908300"/>
            <a:ext cx="520700" cy="76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7600" y="2984500"/>
            <a:ext cx="6172200" cy="5918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8900" y="3390900"/>
            <a:ext cx="6172200" cy="5092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40100" y="1333500"/>
            <a:ext cx="736600" cy="1130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0200" y="1206500"/>
            <a:ext cx="9804400" cy="2324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800" y="4584700"/>
            <a:ext cx="10579100" cy="3251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1800" y="4559300"/>
            <a:ext cx="10985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620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4400" y="7035800"/>
            <a:ext cx="3403600" cy="952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7300" y="6845300"/>
            <a:ext cx="11506200" cy="1333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7100" y="5537200"/>
            <a:ext cx="3403600" cy="952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7300" y="5346700"/>
            <a:ext cx="11506200" cy="1333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7100" y="4025900"/>
            <a:ext cx="3403600" cy="952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0000" y="3835400"/>
            <a:ext cx="11506200" cy="13335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1047750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1300" y="2882900"/>
            <a:ext cx="520700" cy="762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8600" y="7175500"/>
            <a:ext cx="10795000" cy="838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79600" y="7188200"/>
            <a:ext cx="3136900" cy="812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5900" y="5753100"/>
            <a:ext cx="11239500" cy="1270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79600" y="5676900"/>
            <a:ext cx="3136900" cy="812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95900" y="4229100"/>
            <a:ext cx="7048500" cy="12700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6900" y="4178300"/>
            <a:ext cx="3149600" cy="812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22800" y="1206500"/>
            <a:ext cx="9410700" cy="23241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306800" y="1790700"/>
            <a:ext cx="698500" cy="7366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052800" y="1333500"/>
            <a:ext cx="7239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9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620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124700" y="2857500"/>
            <a:ext cx="27622500" cy="554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6800" y="1790700"/>
            <a:ext cx="698500" cy="736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52800" y="1333500"/>
            <a:ext cx="7239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8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62000"/>
            <a:ext cx="17335500" cy="916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31800"/>
            <a:ext cx="4191000" cy="67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1800"/>
            <a:ext cx="41910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1800"/>
            <a:ext cx="41910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1800"/>
            <a:ext cx="4191000" cy="673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71500" y="-11595100"/>
            <a:ext cx="17145000" cy="3352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4864100" y="-3136900"/>
            <a:ext cx="8572500" cy="16764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952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700000">
            <a:off x="16090900" y="1981200"/>
            <a:ext cx="698500" cy="1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225800" y="3340100"/>
            <a:ext cx="21894800" cy="4457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6800" y="1790700"/>
            <a:ext cx="698500" cy="736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52800" y="1333500"/>
            <a:ext cx="7239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5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38</Words>
  <Application>Microsoft Office PowerPoint</Application>
  <PresentationFormat>사용자 지정</PresentationFormat>
  <Paragraphs>22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</cp:lastModifiedBy>
  <cp:revision>12</cp:revision>
  <dcterms:created xsi:type="dcterms:W3CDTF">2006-08-16T00:00:00Z</dcterms:created>
  <dcterms:modified xsi:type="dcterms:W3CDTF">2025-06-22T14:20:34Z</dcterms:modified>
</cp:coreProperties>
</file>