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24384000" cy="13716000"/>
  <p:notesSz cx="6858000" cy="9144000"/>
  <p:embeddedFontLst>
    <p:embeddedFont>
      <p:font typeface="GangwonEduAll Bold" panose="020B0600000101010101" charset="-127"/>
      <p:regular r:id="rId13"/>
    </p:embeddedFont>
    <p:embeddedFont>
      <p:font typeface="KCC-Ganpan" panose="020B0600000101010101" charset="-127"/>
      <p:regular r:id="rId14"/>
    </p:embeddedFont>
    <p:embeddedFont>
      <p:font typeface="NanumSquareRoundOTF Bold" panose="020B0600000101010101" charset="-127"/>
      <p:bold r:id="rId15"/>
    </p:embeddedFont>
    <p:embeddedFont>
      <p:font typeface="NanumSquareRoundOTF ExtraBold" panose="020B0600000101010101" charset="-127"/>
      <p:bold r:id="rId16"/>
    </p:embeddedFont>
    <p:embeddedFont>
      <p:font typeface="NanumSquareRoundOTF Regular" panose="020B0600000101010101" charset="-127"/>
      <p:regular r:id="rId17"/>
    </p:embeddedFont>
    <p:embeddedFont>
      <p:font typeface="Pretendard Regular" panose="020B0600000101010101" charset="-127"/>
      <p:regular r:id="rId18"/>
    </p:embeddedFont>
    <p:embeddedFont>
      <p:font typeface="THEPuddingB" panose="020B0600000101010101" charset="-127"/>
      <p:regular r:id="rId19"/>
    </p:embeddedFont>
    <p:embeddedFont>
      <p:font typeface="THEYellB" panose="020B0600000101010101" charset="-127"/>
      <p:regular r:id="rId20"/>
    </p:embeddedFont>
    <p:embeddedFont>
      <p:font typeface="THEYellR" panose="020B0600000101010101" charset="-127"/>
      <p:regular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1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03.png"/><Relationship Id="rId12"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png"/><Relationship Id="rId5" Type="http://schemas.openxmlformats.org/officeDocument/2006/relationships/image" Target="../media/image101.png"/><Relationship Id="rId10" Type="http://schemas.openxmlformats.org/officeDocument/2006/relationships/image" Target="../media/image9.png"/><Relationship Id="rId4" Type="http://schemas.openxmlformats.org/officeDocument/2006/relationships/image" Target="../media/image100.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5.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2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26.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8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901700" y="1473200"/>
            <a:ext cx="2451100" cy="2451100"/>
          </a:xfrm>
          <a:prstGeom prst="rect">
            <a:avLst/>
          </a:prstGeom>
        </p:spPr>
      </p:pic>
      <p:pic>
        <p:nvPicPr>
          <p:cNvPr id="3" name="Picture 3"/>
          <p:cNvPicPr>
            <a:picLocks noChangeAspect="1"/>
          </p:cNvPicPr>
          <p:nvPr/>
        </p:nvPicPr>
        <p:blipFill>
          <a:blip r:embed="rId3"/>
          <a:stretch>
            <a:fillRect/>
          </a:stretch>
        </p:blipFill>
        <p:spPr>
          <a:xfrm rot="-960000">
            <a:off x="5219700" y="10541000"/>
            <a:ext cx="1549400" cy="2171700"/>
          </a:xfrm>
          <a:prstGeom prst="rect">
            <a:avLst/>
          </a:prstGeom>
        </p:spPr>
      </p:pic>
      <p:pic>
        <p:nvPicPr>
          <p:cNvPr id="4" name="Picture 4"/>
          <p:cNvPicPr>
            <a:picLocks noChangeAspect="1"/>
          </p:cNvPicPr>
          <p:nvPr/>
        </p:nvPicPr>
        <p:blipFill>
          <a:blip r:embed="rId4"/>
          <a:stretch>
            <a:fillRect/>
          </a:stretch>
        </p:blipFill>
        <p:spPr>
          <a:xfrm>
            <a:off x="19570700" y="7454900"/>
            <a:ext cx="3365500" cy="3340100"/>
          </a:xfrm>
          <a:prstGeom prst="rect">
            <a:avLst/>
          </a:prstGeom>
        </p:spPr>
      </p:pic>
      <p:pic>
        <p:nvPicPr>
          <p:cNvPr id="5" name="Picture 5"/>
          <p:cNvPicPr>
            <a:picLocks noChangeAspect="1"/>
          </p:cNvPicPr>
          <p:nvPr/>
        </p:nvPicPr>
        <p:blipFill>
          <a:blip r:embed="rId5"/>
          <a:stretch>
            <a:fillRect/>
          </a:stretch>
        </p:blipFill>
        <p:spPr>
          <a:xfrm rot="2340000">
            <a:off x="20840700" y="1219200"/>
            <a:ext cx="1270000" cy="1282700"/>
          </a:xfrm>
          <a:prstGeom prst="rect">
            <a:avLst/>
          </a:prstGeom>
        </p:spPr>
      </p:pic>
      <p:pic>
        <p:nvPicPr>
          <p:cNvPr id="6" name="Picture 6"/>
          <p:cNvPicPr>
            <a:picLocks noChangeAspect="1"/>
          </p:cNvPicPr>
          <p:nvPr/>
        </p:nvPicPr>
        <p:blipFill>
          <a:blip r:embed="rId6"/>
          <a:stretch>
            <a:fillRect/>
          </a:stretch>
        </p:blipFill>
        <p:spPr>
          <a:xfrm rot="2640000">
            <a:off x="16471900" y="1663700"/>
            <a:ext cx="2438400" cy="1066800"/>
          </a:xfrm>
          <a:prstGeom prst="rect">
            <a:avLst/>
          </a:prstGeom>
        </p:spPr>
      </p:pic>
      <p:pic>
        <p:nvPicPr>
          <p:cNvPr id="7" name="Picture 7"/>
          <p:cNvPicPr>
            <a:picLocks noChangeAspect="1"/>
          </p:cNvPicPr>
          <p:nvPr/>
        </p:nvPicPr>
        <p:blipFill>
          <a:blip r:embed="rId7"/>
          <a:stretch>
            <a:fillRect/>
          </a:stretch>
        </p:blipFill>
        <p:spPr>
          <a:xfrm>
            <a:off x="736600" y="8369300"/>
            <a:ext cx="3517900" cy="1993900"/>
          </a:xfrm>
          <a:prstGeom prst="rect">
            <a:avLst/>
          </a:prstGeom>
        </p:spPr>
      </p:pic>
      <p:pic>
        <p:nvPicPr>
          <p:cNvPr id="8" name="Picture 8"/>
          <p:cNvPicPr>
            <a:picLocks noChangeAspect="1"/>
          </p:cNvPicPr>
          <p:nvPr/>
        </p:nvPicPr>
        <p:blipFill>
          <a:blip r:embed="rId8"/>
          <a:stretch>
            <a:fillRect/>
          </a:stretch>
        </p:blipFill>
        <p:spPr>
          <a:xfrm>
            <a:off x="20396200" y="3937000"/>
            <a:ext cx="3860800" cy="2197100"/>
          </a:xfrm>
          <a:prstGeom prst="rect">
            <a:avLst/>
          </a:prstGeom>
        </p:spPr>
      </p:pic>
      <p:pic>
        <p:nvPicPr>
          <p:cNvPr id="9" name="Picture 9"/>
          <p:cNvPicPr>
            <a:picLocks noChangeAspect="1"/>
          </p:cNvPicPr>
          <p:nvPr/>
        </p:nvPicPr>
        <p:blipFill>
          <a:blip r:embed="rId9"/>
          <a:stretch>
            <a:fillRect/>
          </a:stretch>
        </p:blipFill>
        <p:spPr>
          <a:xfrm>
            <a:off x="5003800" y="482600"/>
            <a:ext cx="3365500" cy="1917700"/>
          </a:xfrm>
          <a:prstGeom prst="rect">
            <a:avLst/>
          </a:prstGeom>
        </p:spPr>
      </p:pic>
      <p:pic>
        <p:nvPicPr>
          <p:cNvPr id="10" name="Picture 10"/>
          <p:cNvPicPr>
            <a:picLocks noChangeAspect="1"/>
          </p:cNvPicPr>
          <p:nvPr/>
        </p:nvPicPr>
        <p:blipFill>
          <a:blip r:embed="rId10"/>
          <a:stretch>
            <a:fillRect/>
          </a:stretch>
        </p:blipFill>
        <p:spPr>
          <a:xfrm rot="11580000">
            <a:off x="16319500" y="11137900"/>
            <a:ext cx="3746500" cy="2133600"/>
          </a:xfrm>
          <a:prstGeom prst="rect">
            <a:avLst/>
          </a:prstGeom>
        </p:spPr>
      </p:pic>
      <p:pic>
        <p:nvPicPr>
          <p:cNvPr id="11" name="Picture 11"/>
          <p:cNvPicPr>
            <a:picLocks noChangeAspect="1"/>
          </p:cNvPicPr>
          <p:nvPr/>
        </p:nvPicPr>
        <p:blipFill>
          <a:blip r:embed="rId11"/>
          <a:stretch>
            <a:fillRect/>
          </a:stretch>
        </p:blipFill>
        <p:spPr>
          <a:xfrm>
            <a:off x="1968500" y="4775200"/>
            <a:ext cx="3124200" cy="2489200"/>
          </a:xfrm>
          <a:prstGeom prst="rect">
            <a:avLst/>
          </a:prstGeom>
        </p:spPr>
      </p:pic>
      <p:sp>
        <p:nvSpPr>
          <p:cNvPr id="12" name="TextBox 12"/>
          <p:cNvSpPr txBox="1"/>
          <p:nvPr/>
        </p:nvSpPr>
        <p:spPr>
          <a:xfrm>
            <a:off x="4305300" y="9220200"/>
            <a:ext cx="17322800" cy="901700"/>
          </a:xfrm>
          <a:prstGeom prst="rect">
            <a:avLst/>
          </a:prstGeom>
        </p:spPr>
        <p:txBody>
          <a:bodyPr lIns="0" tIns="77434" rIns="0" bIns="0" rtlCol="0" anchor="t"/>
          <a:lstStyle/>
          <a:p>
            <a:pPr lvl="0" algn="ctr">
              <a:lnSpc>
                <a:spcPct val="96279"/>
              </a:lnSpc>
            </a:pPr>
            <a:r>
              <a:rPr lang="en-US" sz="5080" b="0" i="0" u="none" strike="noStrike">
                <a:solidFill>
                  <a:srgbClr val="2B2B2B"/>
                </a:solidFill>
                <a:latin typeface="NanumSquareRoundOTF Regular"/>
                <a:ea typeface="NanumSquareRoundOTF Regular"/>
                <a:cs typeface="NanumSquareRoundOTF Regular"/>
              </a:rPr>
              <a:t>2조 배달의 민조(김진희,김명성,김소윤,신진희,이채경,최민서)</a:t>
            </a:r>
          </a:p>
        </p:txBody>
      </p:sp>
      <p:sp>
        <p:nvSpPr>
          <p:cNvPr id="13" name="TextBox 13"/>
          <p:cNvSpPr txBox="1"/>
          <p:nvPr/>
        </p:nvSpPr>
        <p:spPr>
          <a:xfrm>
            <a:off x="4292600" y="3594100"/>
            <a:ext cx="15798800" cy="2857500"/>
          </a:xfrm>
          <a:prstGeom prst="rect">
            <a:avLst/>
          </a:prstGeom>
        </p:spPr>
        <p:txBody>
          <a:bodyPr lIns="0" tIns="203846" rIns="0" bIns="0" rtlCol="0" anchor="t"/>
          <a:lstStyle/>
          <a:p>
            <a:pPr lvl="0" algn="ctr">
              <a:lnSpc>
                <a:spcPct val="99600"/>
              </a:lnSpc>
            </a:pPr>
            <a:r>
              <a:rPr lang="en-US" sz="16050" b="0" i="0" u="none" strike="noStrike">
                <a:solidFill>
                  <a:srgbClr val="2B2B2B"/>
                </a:solidFill>
                <a:latin typeface="NanumSquareRoundOTF ExtraBold"/>
                <a:ea typeface="NanumSquareRoundOTF ExtraBold"/>
                <a:cs typeface="NanumSquareRoundOTF ExtraBold"/>
              </a:rPr>
              <a:t>부모 교육</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352800" y="7429500"/>
            <a:ext cx="749300" cy="927100"/>
          </a:xfrm>
          <a:prstGeom prst="rect">
            <a:avLst/>
          </a:prstGeom>
        </p:spPr>
      </p:pic>
      <p:sp>
        <p:nvSpPr>
          <p:cNvPr id="3" name="TextBox 3"/>
          <p:cNvSpPr txBox="1"/>
          <p:nvPr/>
        </p:nvSpPr>
        <p:spPr>
          <a:xfrm>
            <a:off x="2717800" y="3924300"/>
            <a:ext cx="17627600" cy="3619500"/>
          </a:xfrm>
          <a:prstGeom prst="rect">
            <a:avLst/>
          </a:prstGeom>
        </p:spPr>
        <p:txBody>
          <a:bodyPr lIns="0" tIns="516467" rIns="0" bIns="606213" rtlCol="0" anchor="ctr"/>
          <a:lstStyle/>
          <a:p>
            <a:pPr lvl="0" algn="l">
              <a:lnSpc>
                <a:spcPct val="65570"/>
              </a:lnSpc>
            </a:pPr>
            <a:r>
              <a:rPr lang="en-US" sz="13333" b="0" i="0" u="none" strike="noStrike">
                <a:solidFill>
                  <a:srgbClr val="51B4AE"/>
                </a:solidFill>
                <a:latin typeface="THEYellB"/>
                <a:ea typeface="THEYellB"/>
                <a:cs typeface="THEYellB"/>
              </a:rPr>
              <a:t>부모교육을 준비하며</a:t>
            </a:r>
          </a:p>
          <a:p>
            <a:pPr lvl="0" algn="l">
              <a:lnSpc>
                <a:spcPct val="56772"/>
              </a:lnSpc>
            </a:pPr>
            <a:r>
              <a:rPr lang="en-US" sz="13333" b="0" i="0" u="none" strike="noStrike">
                <a:solidFill>
                  <a:srgbClr val="FBB03B"/>
                </a:solidFill>
                <a:latin typeface="THEYellB"/>
                <a:ea typeface="THEYellB"/>
                <a:cs typeface="THEYellB"/>
              </a:rPr>
              <a:t>느낀점&amp;동료평가</a:t>
            </a:r>
          </a:p>
        </p:txBody>
      </p:sp>
      <p:pic>
        <p:nvPicPr>
          <p:cNvPr id="4" name="Picture 4"/>
          <p:cNvPicPr>
            <a:picLocks noChangeAspect="1"/>
          </p:cNvPicPr>
          <p:nvPr/>
        </p:nvPicPr>
        <p:blipFill>
          <a:blip r:embed="rId3"/>
          <a:stretch>
            <a:fillRect/>
          </a:stretch>
        </p:blipFill>
        <p:spPr>
          <a:xfrm>
            <a:off x="14630400" y="2806700"/>
            <a:ext cx="2705100" cy="2705100"/>
          </a:xfrm>
          <a:prstGeom prst="rect">
            <a:avLst/>
          </a:prstGeom>
        </p:spPr>
      </p:pic>
      <p:pic>
        <p:nvPicPr>
          <p:cNvPr id="5" name="Picture 5"/>
          <p:cNvPicPr>
            <a:picLocks noChangeAspect="1"/>
          </p:cNvPicPr>
          <p:nvPr/>
        </p:nvPicPr>
        <p:blipFill>
          <a:blip r:embed="rId4"/>
          <a:stretch>
            <a:fillRect/>
          </a:stretch>
        </p:blipFill>
        <p:spPr>
          <a:xfrm>
            <a:off x="17805400" y="2006600"/>
            <a:ext cx="914400" cy="723900"/>
          </a:xfrm>
          <a:prstGeom prst="rect">
            <a:avLst/>
          </a:prstGeom>
        </p:spPr>
      </p:pic>
      <p:pic>
        <p:nvPicPr>
          <p:cNvPr id="6" name="Picture 6"/>
          <p:cNvPicPr>
            <a:picLocks noChangeAspect="1"/>
          </p:cNvPicPr>
          <p:nvPr/>
        </p:nvPicPr>
        <p:blipFill>
          <a:blip r:embed="rId5"/>
          <a:stretch>
            <a:fillRect/>
          </a:stretch>
        </p:blipFill>
        <p:spPr>
          <a:xfrm>
            <a:off x="17995900" y="3479800"/>
            <a:ext cx="723900" cy="1206500"/>
          </a:xfrm>
          <a:prstGeom prst="rect">
            <a:avLst/>
          </a:prstGeom>
        </p:spPr>
      </p:pic>
      <p:pic>
        <p:nvPicPr>
          <p:cNvPr id="7" name="Picture 7"/>
          <p:cNvPicPr>
            <a:picLocks noChangeAspect="1"/>
          </p:cNvPicPr>
          <p:nvPr/>
        </p:nvPicPr>
        <p:blipFill>
          <a:blip r:embed="rId6"/>
          <a:stretch>
            <a:fillRect/>
          </a:stretch>
        </p:blipFill>
        <p:spPr>
          <a:xfrm>
            <a:off x="19380200" y="2654300"/>
            <a:ext cx="901700" cy="2527300"/>
          </a:xfrm>
          <a:prstGeom prst="rect">
            <a:avLst/>
          </a:prstGeom>
        </p:spPr>
      </p:pic>
      <p:pic>
        <p:nvPicPr>
          <p:cNvPr id="8" name="Picture 8"/>
          <p:cNvPicPr>
            <a:picLocks noChangeAspect="1"/>
          </p:cNvPicPr>
          <p:nvPr/>
        </p:nvPicPr>
        <p:blipFill>
          <a:blip r:embed="rId7"/>
          <a:stretch>
            <a:fillRect/>
          </a:stretch>
        </p:blipFill>
        <p:spPr>
          <a:xfrm>
            <a:off x="20434300" y="3746500"/>
            <a:ext cx="660400" cy="673100"/>
          </a:xfrm>
          <a:prstGeom prst="rect">
            <a:avLst/>
          </a:prstGeom>
        </p:spPr>
      </p:pic>
      <p:pic>
        <p:nvPicPr>
          <p:cNvPr id="9" name="Picture 9"/>
          <p:cNvPicPr>
            <a:picLocks noChangeAspect="1"/>
          </p:cNvPicPr>
          <p:nvPr/>
        </p:nvPicPr>
        <p:blipFill>
          <a:blip r:embed="rId8"/>
          <a:stretch>
            <a:fillRect/>
          </a:stretch>
        </p:blipFill>
        <p:spPr>
          <a:xfrm>
            <a:off x="15163800" y="6324600"/>
            <a:ext cx="1346200" cy="1409700"/>
          </a:xfrm>
          <a:prstGeom prst="rect">
            <a:avLst/>
          </a:prstGeom>
        </p:spPr>
      </p:pic>
      <p:pic>
        <p:nvPicPr>
          <p:cNvPr id="10" name="Picture 10"/>
          <p:cNvPicPr>
            <a:picLocks noChangeAspect="1"/>
          </p:cNvPicPr>
          <p:nvPr/>
        </p:nvPicPr>
        <p:blipFill>
          <a:blip r:embed="rId9"/>
          <a:stretch>
            <a:fillRect/>
          </a:stretch>
        </p:blipFill>
        <p:spPr>
          <a:xfrm>
            <a:off x="17157700" y="5664200"/>
            <a:ext cx="1803400" cy="1498600"/>
          </a:xfrm>
          <a:prstGeom prst="rect">
            <a:avLst/>
          </a:prstGeom>
        </p:spPr>
      </p:pic>
      <p:pic>
        <p:nvPicPr>
          <p:cNvPr id="11" name="Picture 11"/>
          <p:cNvPicPr>
            <a:picLocks noChangeAspect="1"/>
          </p:cNvPicPr>
          <p:nvPr/>
        </p:nvPicPr>
        <p:blipFill>
          <a:blip r:embed="rId10"/>
          <a:stretch>
            <a:fillRect/>
          </a:stretch>
        </p:blipFill>
        <p:spPr>
          <a:xfrm>
            <a:off x="19431000" y="5918200"/>
            <a:ext cx="1828800" cy="622300"/>
          </a:xfrm>
          <a:prstGeom prst="rect">
            <a:avLst/>
          </a:prstGeom>
        </p:spPr>
      </p:pic>
      <p:pic>
        <p:nvPicPr>
          <p:cNvPr id="12" name="Picture 12"/>
          <p:cNvPicPr>
            <a:picLocks noChangeAspect="1"/>
          </p:cNvPicPr>
          <p:nvPr/>
        </p:nvPicPr>
        <p:blipFill>
          <a:blip r:embed="rId11"/>
          <a:stretch>
            <a:fillRect/>
          </a:stretch>
        </p:blipFill>
        <p:spPr>
          <a:xfrm>
            <a:off x="17056100" y="8013700"/>
            <a:ext cx="863600" cy="596900"/>
          </a:xfrm>
          <a:prstGeom prst="rect">
            <a:avLst/>
          </a:prstGeom>
        </p:spPr>
      </p:pic>
      <p:pic>
        <p:nvPicPr>
          <p:cNvPr id="13" name="Picture 13"/>
          <p:cNvPicPr>
            <a:picLocks noChangeAspect="1"/>
          </p:cNvPicPr>
          <p:nvPr/>
        </p:nvPicPr>
        <p:blipFill>
          <a:blip r:embed="rId12"/>
          <a:stretch>
            <a:fillRect/>
          </a:stretch>
        </p:blipFill>
        <p:spPr>
          <a:xfrm>
            <a:off x="15608300" y="8610600"/>
            <a:ext cx="1104900" cy="1968500"/>
          </a:xfrm>
          <a:prstGeom prst="rect">
            <a:avLst/>
          </a:prstGeom>
        </p:spPr>
      </p:pic>
      <p:pic>
        <p:nvPicPr>
          <p:cNvPr id="14" name="Picture 14"/>
          <p:cNvPicPr>
            <a:picLocks noChangeAspect="1"/>
          </p:cNvPicPr>
          <p:nvPr/>
        </p:nvPicPr>
        <p:blipFill>
          <a:blip r:embed="rId13"/>
          <a:stretch>
            <a:fillRect/>
          </a:stretch>
        </p:blipFill>
        <p:spPr>
          <a:xfrm>
            <a:off x="18669000" y="7048500"/>
            <a:ext cx="2578100" cy="2400300"/>
          </a:xfrm>
          <a:prstGeom prst="rect">
            <a:avLst/>
          </a:prstGeom>
        </p:spPr>
      </p:pic>
      <p:pic>
        <p:nvPicPr>
          <p:cNvPr id="15" name="Picture 15"/>
          <p:cNvPicPr>
            <a:picLocks noChangeAspect="1"/>
          </p:cNvPicPr>
          <p:nvPr/>
        </p:nvPicPr>
        <p:blipFill>
          <a:blip r:embed="rId14"/>
          <a:stretch>
            <a:fillRect/>
          </a:stretch>
        </p:blipFill>
        <p:spPr>
          <a:xfrm>
            <a:off x="17564100" y="9461500"/>
            <a:ext cx="660400" cy="673100"/>
          </a:xfrm>
          <a:prstGeom prst="rect">
            <a:avLst/>
          </a:prstGeom>
        </p:spPr>
      </p:pic>
      <p:pic>
        <p:nvPicPr>
          <p:cNvPr id="16" name="Picture 16"/>
          <p:cNvPicPr>
            <a:picLocks noChangeAspect="1"/>
          </p:cNvPicPr>
          <p:nvPr/>
        </p:nvPicPr>
        <p:blipFill>
          <a:blip r:embed="rId15"/>
          <a:stretch>
            <a:fillRect/>
          </a:stretch>
        </p:blipFill>
        <p:spPr>
          <a:xfrm>
            <a:off x="-38100" y="11887200"/>
            <a:ext cx="24269700" cy="495300"/>
          </a:xfrm>
          <a:prstGeom prst="rect">
            <a:avLst/>
          </a:prstGeom>
        </p:spPr>
      </p:pic>
      <p:pic>
        <p:nvPicPr>
          <p:cNvPr id="17" name="Picture 17"/>
          <p:cNvPicPr>
            <a:picLocks noChangeAspect="1"/>
          </p:cNvPicPr>
          <p:nvPr/>
        </p:nvPicPr>
        <p:blipFill>
          <a:blip r:embed="rId16"/>
          <a:stretch>
            <a:fillRect/>
          </a:stretch>
        </p:blipFill>
        <p:spPr>
          <a:xfrm>
            <a:off x="609600" y="8547100"/>
            <a:ext cx="5486400" cy="3835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8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901700" y="1473200"/>
            <a:ext cx="2451100" cy="2451100"/>
          </a:xfrm>
          <a:prstGeom prst="rect">
            <a:avLst/>
          </a:prstGeom>
        </p:spPr>
      </p:pic>
      <p:pic>
        <p:nvPicPr>
          <p:cNvPr id="3" name="Picture 3"/>
          <p:cNvPicPr>
            <a:picLocks noChangeAspect="1"/>
          </p:cNvPicPr>
          <p:nvPr/>
        </p:nvPicPr>
        <p:blipFill>
          <a:blip r:embed="rId3"/>
          <a:stretch>
            <a:fillRect/>
          </a:stretch>
        </p:blipFill>
        <p:spPr>
          <a:xfrm rot="-960000">
            <a:off x="5219700" y="10541000"/>
            <a:ext cx="1549400" cy="2171700"/>
          </a:xfrm>
          <a:prstGeom prst="rect">
            <a:avLst/>
          </a:prstGeom>
        </p:spPr>
      </p:pic>
      <p:pic>
        <p:nvPicPr>
          <p:cNvPr id="4" name="Picture 4"/>
          <p:cNvPicPr>
            <a:picLocks noChangeAspect="1"/>
          </p:cNvPicPr>
          <p:nvPr/>
        </p:nvPicPr>
        <p:blipFill>
          <a:blip r:embed="rId4"/>
          <a:stretch>
            <a:fillRect/>
          </a:stretch>
        </p:blipFill>
        <p:spPr>
          <a:xfrm>
            <a:off x="19570700" y="7454900"/>
            <a:ext cx="3365500" cy="3340100"/>
          </a:xfrm>
          <a:prstGeom prst="rect">
            <a:avLst/>
          </a:prstGeom>
        </p:spPr>
      </p:pic>
      <p:pic>
        <p:nvPicPr>
          <p:cNvPr id="5" name="Picture 5"/>
          <p:cNvPicPr>
            <a:picLocks noChangeAspect="1"/>
          </p:cNvPicPr>
          <p:nvPr/>
        </p:nvPicPr>
        <p:blipFill>
          <a:blip r:embed="rId5"/>
          <a:stretch>
            <a:fillRect/>
          </a:stretch>
        </p:blipFill>
        <p:spPr>
          <a:xfrm rot="2340000">
            <a:off x="20840700" y="1219200"/>
            <a:ext cx="1270000" cy="1282700"/>
          </a:xfrm>
          <a:prstGeom prst="rect">
            <a:avLst/>
          </a:prstGeom>
        </p:spPr>
      </p:pic>
      <p:pic>
        <p:nvPicPr>
          <p:cNvPr id="6" name="Picture 6"/>
          <p:cNvPicPr>
            <a:picLocks noChangeAspect="1"/>
          </p:cNvPicPr>
          <p:nvPr/>
        </p:nvPicPr>
        <p:blipFill>
          <a:blip r:embed="rId6"/>
          <a:stretch>
            <a:fillRect/>
          </a:stretch>
        </p:blipFill>
        <p:spPr>
          <a:xfrm rot="2640000">
            <a:off x="16471900" y="1663700"/>
            <a:ext cx="2438400" cy="1066800"/>
          </a:xfrm>
          <a:prstGeom prst="rect">
            <a:avLst/>
          </a:prstGeom>
        </p:spPr>
      </p:pic>
      <p:pic>
        <p:nvPicPr>
          <p:cNvPr id="7" name="Picture 7"/>
          <p:cNvPicPr>
            <a:picLocks noChangeAspect="1"/>
          </p:cNvPicPr>
          <p:nvPr/>
        </p:nvPicPr>
        <p:blipFill>
          <a:blip r:embed="rId7"/>
          <a:stretch>
            <a:fillRect/>
          </a:stretch>
        </p:blipFill>
        <p:spPr>
          <a:xfrm>
            <a:off x="736600" y="8369300"/>
            <a:ext cx="3517900" cy="1993900"/>
          </a:xfrm>
          <a:prstGeom prst="rect">
            <a:avLst/>
          </a:prstGeom>
        </p:spPr>
      </p:pic>
      <p:pic>
        <p:nvPicPr>
          <p:cNvPr id="8" name="Picture 8"/>
          <p:cNvPicPr>
            <a:picLocks noChangeAspect="1"/>
          </p:cNvPicPr>
          <p:nvPr/>
        </p:nvPicPr>
        <p:blipFill>
          <a:blip r:embed="rId8"/>
          <a:stretch>
            <a:fillRect/>
          </a:stretch>
        </p:blipFill>
        <p:spPr>
          <a:xfrm>
            <a:off x="20396200" y="3937000"/>
            <a:ext cx="3860800" cy="2197100"/>
          </a:xfrm>
          <a:prstGeom prst="rect">
            <a:avLst/>
          </a:prstGeom>
        </p:spPr>
      </p:pic>
      <p:pic>
        <p:nvPicPr>
          <p:cNvPr id="9" name="Picture 9"/>
          <p:cNvPicPr>
            <a:picLocks noChangeAspect="1"/>
          </p:cNvPicPr>
          <p:nvPr/>
        </p:nvPicPr>
        <p:blipFill>
          <a:blip r:embed="rId9"/>
          <a:stretch>
            <a:fillRect/>
          </a:stretch>
        </p:blipFill>
        <p:spPr>
          <a:xfrm>
            <a:off x="5003800" y="482600"/>
            <a:ext cx="3365500" cy="1917700"/>
          </a:xfrm>
          <a:prstGeom prst="rect">
            <a:avLst/>
          </a:prstGeom>
        </p:spPr>
      </p:pic>
      <p:pic>
        <p:nvPicPr>
          <p:cNvPr id="10" name="Picture 10"/>
          <p:cNvPicPr>
            <a:picLocks noChangeAspect="1"/>
          </p:cNvPicPr>
          <p:nvPr/>
        </p:nvPicPr>
        <p:blipFill>
          <a:blip r:embed="rId10"/>
          <a:stretch>
            <a:fillRect/>
          </a:stretch>
        </p:blipFill>
        <p:spPr>
          <a:xfrm rot="11580000">
            <a:off x="16319500" y="11137900"/>
            <a:ext cx="3746500" cy="2133600"/>
          </a:xfrm>
          <a:prstGeom prst="rect">
            <a:avLst/>
          </a:prstGeom>
        </p:spPr>
      </p:pic>
      <p:pic>
        <p:nvPicPr>
          <p:cNvPr id="11" name="Picture 11"/>
          <p:cNvPicPr>
            <a:picLocks noChangeAspect="1"/>
          </p:cNvPicPr>
          <p:nvPr/>
        </p:nvPicPr>
        <p:blipFill>
          <a:blip r:embed="rId11"/>
          <a:stretch>
            <a:fillRect/>
          </a:stretch>
        </p:blipFill>
        <p:spPr>
          <a:xfrm>
            <a:off x="1968500" y="4775200"/>
            <a:ext cx="3124200" cy="2489200"/>
          </a:xfrm>
          <a:prstGeom prst="rect">
            <a:avLst/>
          </a:prstGeom>
        </p:spPr>
      </p:pic>
      <p:sp>
        <p:nvSpPr>
          <p:cNvPr id="12" name="TextBox 12"/>
          <p:cNvSpPr txBox="1"/>
          <p:nvPr/>
        </p:nvSpPr>
        <p:spPr>
          <a:xfrm>
            <a:off x="4292600" y="3594100"/>
            <a:ext cx="15811500" cy="2857500"/>
          </a:xfrm>
          <a:prstGeom prst="rect">
            <a:avLst/>
          </a:prstGeom>
        </p:spPr>
        <p:txBody>
          <a:bodyPr lIns="0" tIns="203846" rIns="0" bIns="0" rtlCol="0" anchor="t"/>
          <a:lstStyle/>
          <a:p>
            <a:pPr lvl="0" algn="ctr">
              <a:lnSpc>
                <a:spcPct val="99600"/>
              </a:lnSpc>
            </a:pPr>
            <a:r>
              <a:rPr lang="en-US" sz="16050" b="0" i="0" u="none" strike="noStrike">
                <a:solidFill>
                  <a:srgbClr val="2B2B2B"/>
                </a:solidFill>
                <a:latin typeface="NanumSquareRoundOTF ExtraBold"/>
                <a:ea typeface="NanumSquareRoundOTF ExtraBold"/>
                <a:cs typeface="NanumSquareRoundOTF ExtraBold"/>
              </a:rPr>
              <a:t>감사합니다</a:t>
            </a:r>
          </a:p>
        </p:txBody>
      </p:sp>
      <p:pic>
        <p:nvPicPr>
          <p:cNvPr id="13" name="Picture 13"/>
          <p:cNvPicPr>
            <a:picLocks noChangeAspect="1"/>
          </p:cNvPicPr>
          <p:nvPr/>
        </p:nvPicPr>
        <p:blipFill>
          <a:blip r:embed="rId12"/>
          <a:stretch>
            <a:fillRect/>
          </a:stretch>
        </p:blipFill>
        <p:spPr>
          <a:xfrm>
            <a:off x="11493500" y="6731000"/>
            <a:ext cx="5486400" cy="4800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65100" y="5118100"/>
            <a:ext cx="24714200" cy="8597900"/>
          </a:xfrm>
          <a:prstGeom prst="rect">
            <a:avLst/>
          </a:prstGeom>
        </p:spPr>
      </p:pic>
      <p:pic>
        <p:nvPicPr>
          <p:cNvPr id="3" name="Picture 3"/>
          <p:cNvPicPr>
            <a:picLocks noChangeAspect="1"/>
          </p:cNvPicPr>
          <p:nvPr/>
        </p:nvPicPr>
        <p:blipFill>
          <a:blip r:embed="rId3"/>
          <a:stretch>
            <a:fillRect/>
          </a:stretch>
        </p:blipFill>
        <p:spPr>
          <a:xfrm>
            <a:off x="1625600" y="889000"/>
            <a:ext cx="3390900" cy="1930400"/>
          </a:xfrm>
          <a:prstGeom prst="rect">
            <a:avLst/>
          </a:prstGeom>
        </p:spPr>
      </p:pic>
      <p:sp>
        <p:nvSpPr>
          <p:cNvPr id="4" name="TextBox 4"/>
          <p:cNvSpPr txBox="1"/>
          <p:nvPr/>
        </p:nvSpPr>
        <p:spPr>
          <a:xfrm>
            <a:off x="4229100" y="825500"/>
            <a:ext cx="14782800" cy="2006600"/>
          </a:xfrm>
          <a:prstGeom prst="rect">
            <a:avLst/>
          </a:prstGeom>
        </p:spPr>
        <p:txBody>
          <a:bodyPr lIns="0" tIns="142895" rIns="0" bIns="0" rtlCol="0" anchor="t"/>
          <a:lstStyle/>
          <a:p>
            <a:pPr lvl="0" algn="ctr">
              <a:lnSpc>
                <a:spcPct val="99600"/>
              </a:lnSpc>
            </a:pPr>
            <a:r>
              <a:rPr lang="en-US" sz="11251" b="0" i="0" u="none" strike="noStrike">
                <a:solidFill>
                  <a:srgbClr val="2B2B2B"/>
                </a:solidFill>
                <a:latin typeface="NanumSquareRoundOTF ExtraBold"/>
                <a:ea typeface="NanumSquareRoundOTF ExtraBold"/>
                <a:cs typeface="NanumSquareRoundOTF ExtraBold"/>
              </a:rPr>
              <a:t>역할 분담</a:t>
            </a:r>
          </a:p>
        </p:txBody>
      </p:sp>
      <p:pic>
        <p:nvPicPr>
          <p:cNvPr id="5" name="Picture 5"/>
          <p:cNvPicPr>
            <a:picLocks noChangeAspect="1"/>
          </p:cNvPicPr>
          <p:nvPr/>
        </p:nvPicPr>
        <p:blipFill>
          <a:blip r:embed="rId4"/>
          <a:stretch>
            <a:fillRect/>
          </a:stretch>
        </p:blipFill>
        <p:spPr>
          <a:xfrm>
            <a:off x="1930400" y="3848100"/>
            <a:ext cx="6350000" cy="4470400"/>
          </a:xfrm>
          <a:prstGeom prst="rect">
            <a:avLst/>
          </a:prstGeom>
        </p:spPr>
      </p:pic>
      <p:pic>
        <p:nvPicPr>
          <p:cNvPr id="6" name="Picture 6"/>
          <p:cNvPicPr>
            <a:picLocks noChangeAspect="1"/>
          </p:cNvPicPr>
          <p:nvPr/>
        </p:nvPicPr>
        <p:blipFill>
          <a:blip r:embed="rId5"/>
          <a:stretch>
            <a:fillRect/>
          </a:stretch>
        </p:blipFill>
        <p:spPr>
          <a:xfrm>
            <a:off x="2540000" y="4229100"/>
            <a:ext cx="5143500" cy="1295400"/>
          </a:xfrm>
          <a:prstGeom prst="rect">
            <a:avLst/>
          </a:prstGeom>
        </p:spPr>
      </p:pic>
      <p:sp>
        <p:nvSpPr>
          <p:cNvPr id="7" name="TextBox 7"/>
          <p:cNvSpPr txBox="1"/>
          <p:nvPr/>
        </p:nvSpPr>
        <p:spPr>
          <a:xfrm>
            <a:off x="2603500" y="4368800"/>
            <a:ext cx="5003800" cy="1028700"/>
          </a:xfrm>
          <a:prstGeom prst="rect">
            <a:avLst/>
          </a:prstGeom>
        </p:spPr>
        <p:txBody>
          <a:bodyPr lIns="0" tIns="175260" rIns="0" bIns="0" rtlCol="0" anchor="t"/>
          <a:lstStyle/>
          <a:p>
            <a:pPr lvl="0" algn="ctr">
              <a:lnSpc>
                <a:spcPct val="78020"/>
              </a:lnSpc>
            </a:pPr>
            <a:r>
              <a:rPr lang="en-US" sz="5776" b="0" i="0" u="none" strike="noStrike" cap="all" spc="-200">
                <a:solidFill>
                  <a:srgbClr val="353535"/>
                </a:solidFill>
                <a:latin typeface="KCC-Ganpan"/>
                <a:ea typeface="KCC-Ganpan"/>
                <a:cs typeface="KCC-Ganpan"/>
              </a:rPr>
              <a:t>김명성</a:t>
            </a:r>
          </a:p>
        </p:txBody>
      </p:sp>
      <p:pic>
        <p:nvPicPr>
          <p:cNvPr id="8" name="Picture 8"/>
          <p:cNvPicPr>
            <a:picLocks noChangeAspect="1"/>
          </p:cNvPicPr>
          <p:nvPr/>
        </p:nvPicPr>
        <p:blipFill>
          <a:blip r:embed="rId6"/>
          <a:stretch>
            <a:fillRect/>
          </a:stretch>
        </p:blipFill>
        <p:spPr>
          <a:xfrm>
            <a:off x="8686800" y="3848100"/>
            <a:ext cx="6096000" cy="4470400"/>
          </a:xfrm>
          <a:prstGeom prst="rect">
            <a:avLst/>
          </a:prstGeom>
        </p:spPr>
      </p:pic>
      <p:pic>
        <p:nvPicPr>
          <p:cNvPr id="9" name="Picture 9"/>
          <p:cNvPicPr>
            <a:picLocks noChangeAspect="1"/>
          </p:cNvPicPr>
          <p:nvPr/>
        </p:nvPicPr>
        <p:blipFill>
          <a:blip r:embed="rId7"/>
          <a:stretch>
            <a:fillRect/>
          </a:stretch>
        </p:blipFill>
        <p:spPr>
          <a:xfrm>
            <a:off x="9283700" y="4229100"/>
            <a:ext cx="4902200" cy="1358900"/>
          </a:xfrm>
          <a:prstGeom prst="rect">
            <a:avLst/>
          </a:prstGeom>
        </p:spPr>
      </p:pic>
      <p:sp>
        <p:nvSpPr>
          <p:cNvPr id="10" name="TextBox 10"/>
          <p:cNvSpPr txBox="1"/>
          <p:nvPr/>
        </p:nvSpPr>
        <p:spPr>
          <a:xfrm>
            <a:off x="9334500" y="4368800"/>
            <a:ext cx="4787900" cy="1092200"/>
          </a:xfrm>
          <a:prstGeom prst="rect">
            <a:avLst/>
          </a:prstGeom>
        </p:spPr>
        <p:txBody>
          <a:bodyPr lIns="0" tIns="194733" rIns="0" bIns="0" rtlCol="0" anchor="t"/>
          <a:lstStyle/>
          <a:p>
            <a:pPr lvl="0" algn="ctr">
              <a:lnSpc>
                <a:spcPct val="78020"/>
              </a:lnSpc>
            </a:pPr>
            <a:r>
              <a:rPr lang="en-US" sz="6145" b="0" i="0" u="none" strike="noStrike" cap="all" spc="-200">
                <a:solidFill>
                  <a:srgbClr val="353535"/>
                </a:solidFill>
                <a:latin typeface="KCC-Ganpan"/>
                <a:ea typeface="KCC-Ganpan"/>
                <a:cs typeface="KCC-Ganpan"/>
              </a:rPr>
              <a:t>김소윤</a:t>
            </a:r>
          </a:p>
        </p:txBody>
      </p:sp>
      <p:pic>
        <p:nvPicPr>
          <p:cNvPr id="11" name="Picture 11"/>
          <p:cNvPicPr>
            <a:picLocks noChangeAspect="1"/>
          </p:cNvPicPr>
          <p:nvPr/>
        </p:nvPicPr>
        <p:blipFill>
          <a:blip r:embed="rId8"/>
          <a:stretch>
            <a:fillRect/>
          </a:stretch>
        </p:blipFill>
        <p:spPr>
          <a:xfrm>
            <a:off x="15189200" y="3848100"/>
            <a:ext cx="5892800" cy="4470400"/>
          </a:xfrm>
          <a:prstGeom prst="rect">
            <a:avLst/>
          </a:prstGeom>
        </p:spPr>
      </p:pic>
      <p:pic>
        <p:nvPicPr>
          <p:cNvPr id="12" name="Picture 12"/>
          <p:cNvPicPr>
            <a:picLocks noChangeAspect="1"/>
          </p:cNvPicPr>
          <p:nvPr/>
        </p:nvPicPr>
        <p:blipFill>
          <a:blip r:embed="rId9"/>
          <a:stretch>
            <a:fillRect/>
          </a:stretch>
        </p:blipFill>
        <p:spPr>
          <a:xfrm>
            <a:off x="15786100" y="4229100"/>
            <a:ext cx="4699000" cy="1308100"/>
          </a:xfrm>
          <a:prstGeom prst="rect">
            <a:avLst/>
          </a:prstGeom>
        </p:spPr>
      </p:pic>
      <p:sp>
        <p:nvSpPr>
          <p:cNvPr id="13" name="TextBox 13"/>
          <p:cNvSpPr txBox="1"/>
          <p:nvPr/>
        </p:nvSpPr>
        <p:spPr>
          <a:xfrm>
            <a:off x="15836900" y="4356100"/>
            <a:ext cx="4597400" cy="1066800"/>
          </a:xfrm>
          <a:prstGeom prst="rect">
            <a:avLst/>
          </a:prstGeom>
        </p:spPr>
        <p:txBody>
          <a:bodyPr lIns="0" tIns="194733" rIns="0" bIns="0" rtlCol="0" anchor="t"/>
          <a:lstStyle/>
          <a:p>
            <a:pPr lvl="0" algn="ctr">
              <a:lnSpc>
                <a:spcPct val="78020"/>
              </a:lnSpc>
            </a:pPr>
            <a:r>
              <a:rPr lang="en-US" sz="5944" b="0" i="0" u="none" strike="noStrike" cap="all" spc="-200">
                <a:solidFill>
                  <a:srgbClr val="353535"/>
                </a:solidFill>
                <a:latin typeface="KCC-Ganpan"/>
                <a:ea typeface="KCC-Ganpan"/>
                <a:cs typeface="KCC-Ganpan"/>
              </a:rPr>
              <a:t>김진희</a:t>
            </a:r>
          </a:p>
        </p:txBody>
      </p:sp>
      <p:pic>
        <p:nvPicPr>
          <p:cNvPr id="14" name="Picture 14"/>
          <p:cNvPicPr>
            <a:picLocks noChangeAspect="1"/>
          </p:cNvPicPr>
          <p:nvPr/>
        </p:nvPicPr>
        <p:blipFill>
          <a:blip r:embed="rId10"/>
          <a:stretch>
            <a:fillRect/>
          </a:stretch>
        </p:blipFill>
        <p:spPr>
          <a:xfrm>
            <a:off x="1930400" y="8661400"/>
            <a:ext cx="6591300" cy="3949700"/>
          </a:xfrm>
          <a:prstGeom prst="rect">
            <a:avLst/>
          </a:prstGeom>
        </p:spPr>
      </p:pic>
      <p:pic>
        <p:nvPicPr>
          <p:cNvPr id="15" name="Picture 15"/>
          <p:cNvPicPr>
            <a:picLocks noChangeAspect="1"/>
          </p:cNvPicPr>
          <p:nvPr/>
        </p:nvPicPr>
        <p:blipFill>
          <a:blip r:embed="rId11"/>
          <a:stretch>
            <a:fillRect/>
          </a:stretch>
        </p:blipFill>
        <p:spPr>
          <a:xfrm>
            <a:off x="2565400" y="9055100"/>
            <a:ext cx="5321300" cy="1358900"/>
          </a:xfrm>
          <a:prstGeom prst="rect">
            <a:avLst/>
          </a:prstGeom>
        </p:spPr>
      </p:pic>
      <p:sp>
        <p:nvSpPr>
          <p:cNvPr id="16" name="TextBox 16"/>
          <p:cNvSpPr txBox="1"/>
          <p:nvPr/>
        </p:nvSpPr>
        <p:spPr>
          <a:xfrm>
            <a:off x="2641600" y="9207500"/>
            <a:ext cx="5181600" cy="1066800"/>
          </a:xfrm>
          <a:prstGeom prst="rect">
            <a:avLst/>
          </a:prstGeom>
        </p:spPr>
        <p:txBody>
          <a:bodyPr lIns="0" tIns="175260" rIns="0" bIns="0" rtlCol="0" anchor="t"/>
          <a:lstStyle/>
          <a:p>
            <a:pPr lvl="0" algn="ctr">
              <a:lnSpc>
                <a:spcPct val="78020"/>
              </a:lnSpc>
            </a:pPr>
            <a:r>
              <a:rPr lang="en-US" sz="6000" b="0" i="0" u="none" strike="noStrike" cap="all" spc="-200">
                <a:solidFill>
                  <a:srgbClr val="353535"/>
                </a:solidFill>
                <a:latin typeface="KCC-Ganpan"/>
                <a:ea typeface="KCC-Ganpan"/>
                <a:cs typeface="KCC-Ganpan"/>
              </a:rPr>
              <a:t>신진희</a:t>
            </a:r>
          </a:p>
        </p:txBody>
      </p:sp>
      <p:pic>
        <p:nvPicPr>
          <p:cNvPr id="17" name="Picture 17"/>
          <p:cNvPicPr>
            <a:picLocks noChangeAspect="1"/>
          </p:cNvPicPr>
          <p:nvPr/>
        </p:nvPicPr>
        <p:blipFill>
          <a:blip r:embed="rId12"/>
          <a:stretch>
            <a:fillRect/>
          </a:stretch>
        </p:blipFill>
        <p:spPr>
          <a:xfrm>
            <a:off x="8928100" y="8661400"/>
            <a:ext cx="5981700" cy="3949700"/>
          </a:xfrm>
          <a:prstGeom prst="rect">
            <a:avLst/>
          </a:prstGeom>
        </p:spPr>
      </p:pic>
      <p:pic>
        <p:nvPicPr>
          <p:cNvPr id="18" name="Picture 18"/>
          <p:cNvPicPr>
            <a:picLocks noChangeAspect="1"/>
          </p:cNvPicPr>
          <p:nvPr/>
        </p:nvPicPr>
        <p:blipFill>
          <a:blip r:embed="rId13"/>
          <a:stretch>
            <a:fillRect/>
          </a:stretch>
        </p:blipFill>
        <p:spPr>
          <a:xfrm>
            <a:off x="9525000" y="9042400"/>
            <a:ext cx="4787900" cy="1358900"/>
          </a:xfrm>
          <a:prstGeom prst="rect">
            <a:avLst/>
          </a:prstGeom>
        </p:spPr>
      </p:pic>
      <p:sp>
        <p:nvSpPr>
          <p:cNvPr id="19" name="TextBox 19"/>
          <p:cNvSpPr txBox="1"/>
          <p:nvPr/>
        </p:nvSpPr>
        <p:spPr>
          <a:xfrm>
            <a:off x="9601200" y="9182100"/>
            <a:ext cx="4648200" cy="1066800"/>
          </a:xfrm>
          <a:prstGeom prst="rect">
            <a:avLst/>
          </a:prstGeom>
        </p:spPr>
        <p:txBody>
          <a:bodyPr lIns="0" tIns="175260" rIns="0" bIns="0" rtlCol="0" anchor="t"/>
          <a:lstStyle/>
          <a:p>
            <a:pPr lvl="0" algn="ctr">
              <a:lnSpc>
                <a:spcPct val="78020"/>
              </a:lnSpc>
            </a:pPr>
            <a:r>
              <a:rPr lang="en-US" sz="6000" b="0" i="0" u="none" strike="noStrike" cap="all" spc="-200">
                <a:solidFill>
                  <a:srgbClr val="353535"/>
                </a:solidFill>
                <a:latin typeface="KCC-Ganpan"/>
                <a:ea typeface="KCC-Ganpan"/>
                <a:cs typeface="KCC-Ganpan"/>
              </a:rPr>
              <a:t>이채경</a:t>
            </a:r>
          </a:p>
        </p:txBody>
      </p:sp>
      <p:pic>
        <p:nvPicPr>
          <p:cNvPr id="20" name="Picture 20"/>
          <p:cNvPicPr>
            <a:picLocks noChangeAspect="1"/>
          </p:cNvPicPr>
          <p:nvPr/>
        </p:nvPicPr>
        <p:blipFill>
          <a:blip r:embed="rId14"/>
          <a:stretch>
            <a:fillRect/>
          </a:stretch>
        </p:blipFill>
        <p:spPr>
          <a:xfrm>
            <a:off x="15328900" y="8661400"/>
            <a:ext cx="5727700" cy="3911600"/>
          </a:xfrm>
          <a:prstGeom prst="rect">
            <a:avLst/>
          </a:prstGeom>
        </p:spPr>
      </p:pic>
      <p:pic>
        <p:nvPicPr>
          <p:cNvPr id="21" name="Picture 21"/>
          <p:cNvPicPr>
            <a:picLocks noChangeAspect="1"/>
          </p:cNvPicPr>
          <p:nvPr/>
        </p:nvPicPr>
        <p:blipFill>
          <a:blip r:embed="rId15"/>
          <a:stretch>
            <a:fillRect/>
          </a:stretch>
        </p:blipFill>
        <p:spPr>
          <a:xfrm>
            <a:off x="15925800" y="9042400"/>
            <a:ext cx="4533900" cy="1358900"/>
          </a:xfrm>
          <a:prstGeom prst="rect">
            <a:avLst/>
          </a:prstGeom>
        </p:spPr>
      </p:pic>
      <p:sp>
        <p:nvSpPr>
          <p:cNvPr id="22" name="TextBox 22"/>
          <p:cNvSpPr txBox="1"/>
          <p:nvPr/>
        </p:nvSpPr>
        <p:spPr>
          <a:xfrm>
            <a:off x="15989300" y="9182100"/>
            <a:ext cx="4381500" cy="1066800"/>
          </a:xfrm>
          <a:prstGeom prst="rect">
            <a:avLst/>
          </a:prstGeom>
        </p:spPr>
        <p:txBody>
          <a:bodyPr lIns="0" tIns="175260" rIns="0" bIns="0" rtlCol="0" anchor="t"/>
          <a:lstStyle/>
          <a:p>
            <a:pPr lvl="0" algn="ctr">
              <a:lnSpc>
                <a:spcPct val="78020"/>
              </a:lnSpc>
            </a:pPr>
            <a:r>
              <a:rPr lang="en-US" sz="6000" b="0" i="0" u="none" strike="noStrike" cap="all" spc="-200">
                <a:solidFill>
                  <a:srgbClr val="353535"/>
                </a:solidFill>
                <a:latin typeface="KCC-Ganpan"/>
                <a:ea typeface="KCC-Ganpan"/>
                <a:cs typeface="KCC-Ganpan"/>
              </a:rPr>
              <a:t>최민서</a:t>
            </a:r>
          </a:p>
        </p:txBody>
      </p:sp>
      <p:pic>
        <p:nvPicPr>
          <p:cNvPr id="23" name="Picture 23"/>
          <p:cNvPicPr>
            <a:picLocks noChangeAspect="1"/>
          </p:cNvPicPr>
          <p:nvPr/>
        </p:nvPicPr>
        <p:blipFill>
          <a:blip r:embed="rId16"/>
          <a:stretch>
            <a:fillRect/>
          </a:stretch>
        </p:blipFill>
        <p:spPr>
          <a:xfrm>
            <a:off x="16306800" y="1828800"/>
            <a:ext cx="3517900" cy="1993900"/>
          </a:xfrm>
          <a:prstGeom prst="rect">
            <a:avLst/>
          </a:prstGeom>
        </p:spPr>
      </p:pic>
      <p:sp>
        <p:nvSpPr>
          <p:cNvPr id="24" name="TextBox 24"/>
          <p:cNvSpPr txBox="1"/>
          <p:nvPr/>
        </p:nvSpPr>
        <p:spPr>
          <a:xfrm>
            <a:off x="15481300" y="5892800"/>
            <a:ext cx="5143500" cy="1803400"/>
          </a:xfrm>
          <a:prstGeom prst="rect">
            <a:avLst/>
          </a:prstGeom>
        </p:spPr>
        <p:txBody>
          <a:bodyPr lIns="0" tIns="0" rIns="0" bIns="0" rtlCol="0" anchor="t"/>
          <a:lstStyle/>
          <a:p>
            <a:pPr lvl="0" algn="ctr">
              <a:lnSpc>
                <a:spcPct val="116199"/>
              </a:lnSpc>
            </a:pPr>
            <a:r>
              <a:rPr lang="en-US" sz="5066" b="0" i="0" u="none" strike="noStrike">
                <a:solidFill>
                  <a:srgbClr val="000000"/>
                </a:solidFill>
                <a:latin typeface="Pretendard Regular"/>
                <a:ea typeface="Pretendard Regular"/>
                <a:cs typeface="Pretendard Regular"/>
              </a:rPr>
              <a:t>촬영, 편집, </a:t>
            </a:r>
          </a:p>
          <a:p>
            <a:pPr lvl="0" algn="ctr">
              <a:lnSpc>
                <a:spcPct val="116199"/>
              </a:lnSpc>
            </a:pPr>
            <a:r>
              <a:rPr lang="en-US" sz="5066" b="0" i="0" u="none" strike="noStrike">
                <a:solidFill>
                  <a:srgbClr val="000000"/>
                </a:solidFill>
                <a:latin typeface="Pretendard Regular"/>
                <a:ea typeface="Pretendard Regular"/>
                <a:cs typeface="Pretendard Regular"/>
              </a:rPr>
              <a:t>시나리오 수정</a:t>
            </a:r>
          </a:p>
        </p:txBody>
      </p:sp>
      <p:sp>
        <p:nvSpPr>
          <p:cNvPr id="25" name="TextBox 25"/>
          <p:cNvSpPr txBox="1"/>
          <p:nvPr/>
        </p:nvSpPr>
        <p:spPr>
          <a:xfrm>
            <a:off x="8978900" y="5829300"/>
            <a:ext cx="5283200" cy="1803400"/>
          </a:xfrm>
          <a:prstGeom prst="rect">
            <a:avLst/>
          </a:prstGeom>
        </p:spPr>
        <p:txBody>
          <a:bodyPr lIns="0" tIns="0" rIns="0" bIns="0" rtlCol="0" anchor="t"/>
          <a:lstStyle/>
          <a:p>
            <a:pPr lvl="0" algn="ctr">
              <a:lnSpc>
                <a:spcPct val="116199"/>
              </a:lnSpc>
            </a:pPr>
            <a:r>
              <a:rPr lang="en-US" sz="5070" b="0" i="0" u="none" strike="noStrike">
                <a:solidFill>
                  <a:srgbClr val="000000"/>
                </a:solidFill>
                <a:latin typeface="Pretendard Regular"/>
                <a:ea typeface="Pretendard Regular"/>
                <a:cs typeface="Pretendard Regular"/>
              </a:rPr>
              <a:t>부모 역할,</a:t>
            </a:r>
          </a:p>
          <a:p>
            <a:pPr lvl="0" algn="ctr">
              <a:lnSpc>
                <a:spcPct val="116199"/>
              </a:lnSpc>
            </a:pPr>
            <a:r>
              <a:rPr lang="en-US" sz="5070" b="0" i="0" u="none" strike="noStrike">
                <a:solidFill>
                  <a:srgbClr val="000000"/>
                </a:solidFill>
                <a:latin typeface="Pretendard Regular"/>
                <a:ea typeface="Pretendard Regular"/>
                <a:cs typeface="Pretendard Regular"/>
              </a:rPr>
              <a:t>시나리오 수정</a:t>
            </a:r>
          </a:p>
        </p:txBody>
      </p:sp>
      <p:sp>
        <p:nvSpPr>
          <p:cNvPr id="26" name="TextBox 26"/>
          <p:cNvSpPr txBox="1"/>
          <p:nvPr/>
        </p:nvSpPr>
        <p:spPr>
          <a:xfrm>
            <a:off x="1816100" y="5892800"/>
            <a:ext cx="6413500" cy="1803400"/>
          </a:xfrm>
          <a:prstGeom prst="rect">
            <a:avLst/>
          </a:prstGeom>
        </p:spPr>
        <p:txBody>
          <a:bodyPr lIns="0" tIns="0" rIns="0" bIns="0" rtlCol="0" anchor="t"/>
          <a:lstStyle/>
          <a:p>
            <a:pPr lvl="0" algn="ctr">
              <a:lnSpc>
                <a:spcPct val="116199"/>
              </a:lnSpc>
            </a:pPr>
            <a:r>
              <a:rPr lang="en-US" sz="5066" b="0" i="0" u="none" strike="noStrike">
                <a:solidFill>
                  <a:srgbClr val="000000"/>
                </a:solidFill>
                <a:latin typeface="Pretendard Regular"/>
                <a:ea typeface="Pretendard Regular"/>
                <a:cs typeface="Pretendard Regular"/>
              </a:rPr>
              <a:t>교사 역할,</a:t>
            </a:r>
          </a:p>
          <a:p>
            <a:pPr lvl="0" algn="ctr">
              <a:lnSpc>
                <a:spcPct val="116199"/>
              </a:lnSpc>
            </a:pPr>
            <a:r>
              <a:rPr lang="en-US" sz="5066" b="0" i="0" u="none" strike="noStrike">
                <a:solidFill>
                  <a:srgbClr val="000000"/>
                </a:solidFill>
                <a:latin typeface="Pretendard Regular"/>
                <a:ea typeface="Pretendard Regular"/>
                <a:cs typeface="Pretendard Regular"/>
              </a:rPr>
              <a:t>시나리오 수정</a:t>
            </a:r>
          </a:p>
        </p:txBody>
      </p:sp>
      <p:sp>
        <p:nvSpPr>
          <p:cNvPr id="27" name="TextBox 27"/>
          <p:cNvSpPr txBox="1"/>
          <p:nvPr/>
        </p:nvSpPr>
        <p:spPr>
          <a:xfrm>
            <a:off x="2882900" y="10299700"/>
            <a:ext cx="4940300" cy="1803400"/>
          </a:xfrm>
          <a:prstGeom prst="rect">
            <a:avLst/>
          </a:prstGeom>
        </p:spPr>
        <p:txBody>
          <a:bodyPr lIns="0" tIns="0" rIns="0" bIns="0" rtlCol="0" anchor="t"/>
          <a:lstStyle/>
          <a:p>
            <a:pPr lvl="0" algn="ctr">
              <a:lnSpc>
                <a:spcPct val="116199"/>
              </a:lnSpc>
            </a:pPr>
            <a:r>
              <a:rPr lang="en-US" sz="5066" b="0" i="0" u="none" strike="noStrike">
                <a:solidFill>
                  <a:srgbClr val="000000"/>
                </a:solidFill>
                <a:latin typeface="Pretendard Regular"/>
                <a:ea typeface="Pretendard Regular"/>
                <a:cs typeface="Pretendard Regular"/>
              </a:rPr>
              <a:t>PPT 제작,</a:t>
            </a:r>
          </a:p>
          <a:p>
            <a:pPr lvl="0" algn="ctr">
              <a:lnSpc>
                <a:spcPct val="116199"/>
              </a:lnSpc>
            </a:pPr>
            <a:r>
              <a:rPr lang="en-US" sz="5066" b="0" i="0" u="none" strike="noStrike">
                <a:solidFill>
                  <a:srgbClr val="000000"/>
                </a:solidFill>
                <a:latin typeface="Pretendard Regular"/>
                <a:ea typeface="Pretendard Regular"/>
                <a:cs typeface="Pretendard Regular"/>
              </a:rPr>
              <a:t>시나리오 수정</a:t>
            </a:r>
          </a:p>
        </p:txBody>
      </p:sp>
      <p:sp>
        <p:nvSpPr>
          <p:cNvPr id="28" name="TextBox 28"/>
          <p:cNvSpPr txBox="1"/>
          <p:nvPr/>
        </p:nvSpPr>
        <p:spPr>
          <a:xfrm>
            <a:off x="9144000" y="10629900"/>
            <a:ext cx="4940300" cy="901700"/>
          </a:xfrm>
          <a:prstGeom prst="rect">
            <a:avLst/>
          </a:prstGeom>
        </p:spPr>
        <p:txBody>
          <a:bodyPr lIns="0" tIns="0" rIns="0" bIns="0" rtlCol="0" anchor="t"/>
          <a:lstStyle/>
          <a:p>
            <a:pPr lvl="0" algn="ctr">
              <a:lnSpc>
                <a:spcPct val="116199"/>
              </a:lnSpc>
            </a:pPr>
            <a:r>
              <a:rPr lang="en-US" sz="5066" b="0" i="0" u="none" strike="noStrike">
                <a:solidFill>
                  <a:srgbClr val="000000"/>
                </a:solidFill>
                <a:latin typeface="Pretendard Regular"/>
                <a:ea typeface="Pretendard Regular"/>
                <a:cs typeface="Pretendard Regular"/>
              </a:rPr>
              <a:t> 대본 초안, 수정</a:t>
            </a:r>
          </a:p>
        </p:txBody>
      </p:sp>
      <p:sp>
        <p:nvSpPr>
          <p:cNvPr id="29" name="TextBox 29"/>
          <p:cNvSpPr txBox="1"/>
          <p:nvPr/>
        </p:nvSpPr>
        <p:spPr>
          <a:xfrm>
            <a:off x="16205200" y="10629900"/>
            <a:ext cx="4254500" cy="1803400"/>
          </a:xfrm>
          <a:prstGeom prst="rect">
            <a:avLst/>
          </a:prstGeom>
        </p:spPr>
        <p:txBody>
          <a:bodyPr lIns="0" tIns="0" rIns="0" bIns="0" rtlCol="0" anchor="t"/>
          <a:lstStyle/>
          <a:p>
            <a:pPr lvl="0" algn="ctr">
              <a:lnSpc>
                <a:spcPct val="116199"/>
              </a:lnSpc>
            </a:pPr>
            <a:r>
              <a:rPr lang="en-US" sz="5070" b="0" i="0" u="none" strike="noStrike">
                <a:solidFill>
                  <a:srgbClr val="000000"/>
                </a:solidFill>
                <a:latin typeface="Pretendard Regular"/>
                <a:ea typeface="Pretendard Regular"/>
                <a:cs typeface="Pretendard Regular"/>
              </a:rPr>
              <a:t>사회자,</a:t>
            </a:r>
          </a:p>
          <a:p>
            <a:pPr lvl="0" algn="ctr">
              <a:lnSpc>
                <a:spcPct val="116199"/>
              </a:lnSpc>
            </a:pPr>
            <a:r>
              <a:rPr lang="en-US" sz="5070" b="0" i="0" u="none" strike="noStrike">
                <a:solidFill>
                  <a:srgbClr val="000000"/>
                </a:solidFill>
                <a:latin typeface="Pretendard Regular"/>
                <a:ea typeface="Pretendard Regular"/>
                <a:cs typeface="Pretendard Regular"/>
              </a:rPr>
              <a:t>시나리오 수정</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096940102"/>
              </p:ext>
            </p:extLst>
          </p:nvPr>
        </p:nvGraphicFramePr>
        <p:xfrm>
          <a:off x="2667000" y="3238500"/>
          <a:ext cx="19044138" cy="9664687"/>
        </p:xfrm>
        <a:graphic>
          <a:graphicData uri="http://schemas.openxmlformats.org/drawingml/2006/table">
            <a:tbl>
              <a:tblPr/>
              <a:tblGrid>
                <a:gridCol w="6348046">
                  <a:extLst>
                    <a:ext uri="{9D8B030D-6E8A-4147-A177-3AD203B41FA5}">
                      <a16:colId xmlns:a16="http://schemas.microsoft.com/office/drawing/2014/main" val="20000"/>
                    </a:ext>
                  </a:extLst>
                </a:gridCol>
                <a:gridCol w="6348046">
                  <a:extLst>
                    <a:ext uri="{9D8B030D-6E8A-4147-A177-3AD203B41FA5}">
                      <a16:colId xmlns:a16="http://schemas.microsoft.com/office/drawing/2014/main" val="20001"/>
                    </a:ext>
                  </a:extLst>
                </a:gridCol>
                <a:gridCol w="6348046">
                  <a:extLst>
                    <a:ext uri="{9D8B030D-6E8A-4147-A177-3AD203B41FA5}">
                      <a16:colId xmlns:a16="http://schemas.microsoft.com/office/drawing/2014/main" val="20002"/>
                    </a:ext>
                  </a:extLst>
                </a:gridCol>
              </a:tblGrid>
              <a:tr h="876595">
                <a:tc>
                  <a:txBody>
                    <a:bodyPr/>
                    <a:lstStyle/>
                    <a:p>
                      <a:pPr lvl="0" algn="ctr">
                        <a:lnSpc>
                          <a:spcPct val="91714"/>
                        </a:lnSpc>
                        <a:defRPr/>
                      </a:pPr>
                      <a:r>
                        <a:rPr lang="en-US" sz="2933" b="0" i="0" u="none" strike="noStrike">
                          <a:solidFill>
                            <a:srgbClr val="FFFFFF"/>
                          </a:solidFill>
                          <a:latin typeface="S-Core Dream 5 Medium"/>
                          <a:ea typeface="S-Core Dream 5 Medium"/>
                          <a:cs typeface="S-Core Dream 5 Medium"/>
                        </a:rPr>
                        <a:t>날짜</a:t>
                      </a:r>
                      <a:endParaRPr lang="en-US" sz="1100"/>
                    </a:p>
                  </a:txBody>
                  <a:tcPr marL="25400" marR="25400" marT="80348" marB="80348" anchor="ctr">
                    <a:lnL cap="flat" cmpd="sng" algn="ctr">
                      <a:solidFill>
                        <a:srgbClr val="000000">
                          <a:alpha val="0"/>
                        </a:srgbClr>
                      </a:solidFill>
                      <a:prstDash val="solid"/>
                      <a:round/>
                      <a:headEnd type="none" w="med" len="med"/>
                      <a:tailEnd type="none" w="med" len="med"/>
                    </a:lnL>
                    <a:lnR w="12700" cap="flat" cmpd="sng" algn="ctr">
                      <a:solidFill>
                        <a:srgbClr val="FFFFFF"/>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cap="flat" cmpd="sng" algn="ctr">
                      <a:solidFill>
                        <a:srgbClr val="000000">
                          <a:alpha val="0"/>
                        </a:srgbClr>
                      </a:solidFill>
                      <a:prstDash val="solid"/>
                      <a:round/>
                      <a:headEnd type="none" w="med" len="med"/>
                      <a:tailEnd type="none" w="med" len="med"/>
                    </a:lnB>
                    <a:solidFill>
                      <a:srgbClr val="FF4E4E"/>
                    </a:solidFill>
                  </a:tcPr>
                </a:tc>
                <a:tc>
                  <a:txBody>
                    <a:bodyPr/>
                    <a:lstStyle/>
                    <a:p>
                      <a:pPr lvl="0" algn="ctr">
                        <a:lnSpc>
                          <a:spcPct val="91714"/>
                        </a:lnSpc>
                        <a:defRPr/>
                      </a:pPr>
                      <a:r>
                        <a:rPr lang="en-US" sz="2929" b="0" i="0" u="none" strike="noStrike">
                          <a:solidFill>
                            <a:srgbClr val="FFFFFF"/>
                          </a:solidFill>
                          <a:latin typeface="S-Core Dream 5 Medium"/>
                          <a:ea typeface="S-Core Dream 5 Medium"/>
                          <a:cs typeface="S-Core Dream 5 Medium"/>
                        </a:rPr>
                        <a:t>계획</a:t>
                      </a:r>
                      <a:endParaRPr lang="en-US" sz="1100"/>
                    </a:p>
                  </a:txBody>
                  <a:tcPr marL="25400" marR="25400" marT="80286" marB="8028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4E4E"/>
                    </a:solidFill>
                  </a:tcPr>
                </a:tc>
                <a:tc>
                  <a:txBody>
                    <a:bodyPr/>
                    <a:lstStyle/>
                    <a:p>
                      <a:pPr lvl="0" algn="ctr">
                        <a:lnSpc>
                          <a:spcPct val="91714"/>
                        </a:lnSpc>
                        <a:defRPr/>
                      </a:pPr>
                      <a:r>
                        <a:rPr lang="en-US" sz="2929" b="0" i="0" u="none" strike="noStrike">
                          <a:solidFill>
                            <a:srgbClr val="FFFFFF"/>
                          </a:solidFill>
                          <a:latin typeface="S-Core Dream 5 Medium"/>
                          <a:ea typeface="S-Core Dream 5 Medium"/>
                          <a:cs typeface="S-Core Dream 5 Medium"/>
                        </a:rPr>
                        <a:t>대면/비대면</a:t>
                      </a:r>
                      <a:endParaRPr lang="en-US" sz="1100"/>
                    </a:p>
                  </a:txBody>
                  <a:tcPr marL="25400" marR="25400" marT="80286" marB="8028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4E4E"/>
                    </a:solidFill>
                  </a:tcPr>
                </a:tc>
                <a:extLst>
                  <a:ext uri="{0D108BD9-81ED-4DB2-BD59-A6C34878D82A}">
                    <a16:rowId xmlns:a16="http://schemas.microsoft.com/office/drawing/2014/main" val="10000"/>
                  </a:ext>
                </a:extLst>
              </a:tr>
              <a:tr h="876595">
                <a:tc>
                  <a:txBody>
                    <a:bodyPr/>
                    <a:lstStyle/>
                    <a:p>
                      <a:pPr lvl="0" algn="ctr">
                        <a:lnSpc>
                          <a:spcPct val="91714"/>
                        </a:lnSpc>
                        <a:defRPr/>
                      </a:pPr>
                      <a:r>
                        <a:rPr lang="en-US" sz="2666" b="0" i="0" u="none" strike="noStrike">
                          <a:solidFill>
                            <a:srgbClr val="787878"/>
                          </a:solidFill>
                          <a:latin typeface="S-Core Dream 5 Medium"/>
                          <a:ea typeface="S-Core Dream 5 Medium"/>
                          <a:cs typeface="S-Core Dream 5 Medium"/>
                        </a:rPr>
                        <a:t>3월 31일</a:t>
                      </a:r>
                      <a:endParaRPr lang="en-US" sz="1100"/>
                    </a:p>
                  </a:txBody>
                  <a:tcPr marL="25400" marR="25400" marT="75353" marB="75353" anchor="ctr">
                    <a:lnL cap="flat" cmpd="sng" algn="ctr">
                      <a:solidFill>
                        <a:srgbClr val="000000">
                          <a:alpha val="0"/>
                        </a:srgbClr>
                      </a:solidFill>
                      <a:prstDash val="solid"/>
                      <a:round/>
                      <a:headEnd type="none" w="med" len="med"/>
                      <a:tailEnd type="none" w="med" len="med"/>
                    </a:lnL>
                    <a:lnR w="12700" cap="flat" cmpd="sng" algn="ctr">
                      <a:solidFill>
                        <a:srgbClr val="C2C2C2"/>
                      </a:solidFill>
                      <a:prstDash val="solid"/>
                      <a:round/>
                      <a:headEnd type="none" w="med" len="med"/>
                      <a:tailEnd type="none" w="med" len="med"/>
                    </a:lnR>
                    <a:lnT cap="flat" cmpd="sng" algn="ctr">
                      <a:solidFill>
                        <a:srgbClr val="000000">
                          <a:alpha val="0"/>
                        </a:srgbClr>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66" b="0" i="0" u="none" strike="noStrike">
                          <a:solidFill>
                            <a:srgbClr val="787878"/>
                          </a:solidFill>
                          <a:latin typeface="S-Core Dream 5 Medium"/>
                          <a:ea typeface="S-Core Dream 5 Medium"/>
                          <a:cs typeface="S-Core Dream 5 Medium"/>
                        </a:rPr>
                        <a:t>역할 분담</a:t>
                      </a:r>
                      <a:endParaRPr lang="en-US" sz="1100"/>
                    </a:p>
                  </a:txBody>
                  <a:tcPr marL="25400" marR="25400" marT="75353" marB="75353"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66" b="0" i="0" u="none" strike="noStrike">
                          <a:solidFill>
                            <a:srgbClr val="787878"/>
                          </a:solidFill>
                          <a:latin typeface="S-Core Dream 5 Medium"/>
                          <a:ea typeface="S-Core Dream 5 Medium"/>
                          <a:cs typeface="S-Core Dream 5 Medium"/>
                        </a:rPr>
                        <a:t>대면</a:t>
                      </a:r>
                      <a:endParaRPr lang="en-US" sz="1100"/>
                    </a:p>
                  </a:txBody>
                  <a:tcPr marL="25400" marR="25400" marT="75353" marB="75353"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76595">
                <a:tc>
                  <a:txBody>
                    <a:bodyPr/>
                    <a:lstStyle/>
                    <a:p>
                      <a:pPr lvl="0" algn="ctr">
                        <a:lnSpc>
                          <a:spcPct val="91714"/>
                        </a:lnSpc>
                        <a:defRPr/>
                      </a:pPr>
                      <a:r>
                        <a:rPr lang="en-US" sz="2666" b="0" i="0" u="none" strike="noStrike">
                          <a:solidFill>
                            <a:srgbClr val="787878"/>
                          </a:solidFill>
                          <a:latin typeface="S-Core Dream 5 Medium"/>
                          <a:ea typeface="S-Core Dream 5 Medium"/>
                          <a:cs typeface="S-Core Dream 5 Medium"/>
                        </a:rPr>
                        <a:t>4월 7일</a:t>
                      </a:r>
                      <a:endParaRPr lang="en-US" sz="1100"/>
                    </a:p>
                  </a:txBody>
                  <a:tcPr marL="25400" marR="25400" marT="75353" marB="75353" anchor="ctr">
                    <a:lnL cap="flat" cmpd="sng" algn="ctr">
                      <a:solidFill>
                        <a:srgbClr val="000000">
                          <a:alpha val="0"/>
                        </a:srgbClr>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7F7F7"/>
                    </a:solidFill>
                  </a:tcPr>
                </a:tc>
                <a:tc>
                  <a:txBody>
                    <a:bodyPr/>
                    <a:lstStyle/>
                    <a:p>
                      <a:pPr lvl="0" algn="ctr">
                        <a:lnSpc>
                          <a:spcPct val="91714"/>
                        </a:lnSpc>
                        <a:defRPr/>
                      </a:pPr>
                      <a:r>
                        <a:rPr lang="en-US" sz="2666" b="0" i="0" u="none" strike="noStrike">
                          <a:solidFill>
                            <a:srgbClr val="787878"/>
                          </a:solidFill>
                          <a:latin typeface="S-Core Dream 5 Medium"/>
                          <a:ea typeface="S-Core Dream 5 Medium"/>
                          <a:cs typeface="S-Core Dream 5 Medium"/>
                        </a:rPr>
                        <a:t>보고서 작성</a:t>
                      </a:r>
                      <a:endParaRPr lang="en-US" sz="1100"/>
                    </a:p>
                  </a:txBody>
                  <a:tcPr marL="25400" marR="25400" marT="75353" marB="75353"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7F7F7"/>
                    </a:solidFill>
                  </a:tcPr>
                </a:tc>
                <a:tc>
                  <a:txBody>
                    <a:bodyPr/>
                    <a:lstStyle/>
                    <a:p>
                      <a:pPr lvl="0" algn="ctr">
                        <a:lnSpc>
                          <a:spcPct val="91714"/>
                        </a:lnSpc>
                        <a:defRPr/>
                      </a:pPr>
                      <a:r>
                        <a:rPr lang="en-US" sz="2666" b="0" i="0" u="none" strike="noStrike">
                          <a:solidFill>
                            <a:srgbClr val="787878"/>
                          </a:solidFill>
                          <a:latin typeface="S-Core Dream 5 Medium"/>
                          <a:ea typeface="S-Core Dream 5 Medium"/>
                          <a:cs typeface="S-Core Dream 5 Medium"/>
                        </a:rPr>
                        <a:t>대면</a:t>
                      </a:r>
                      <a:endParaRPr lang="en-US" sz="1100"/>
                    </a:p>
                  </a:txBody>
                  <a:tcPr marL="25400" marR="25400" marT="75353" marB="75353"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7F7F7"/>
                    </a:solidFill>
                  </a:tcPr>
                </a:tc>
                <a:extLst>
                  <a:ext uri="{0D108BD9-81ED-4DB2-BD59-A6C34878D82A}">
                    <a16:rowId xmlns:a16="http://schemas.microsoft.com/office/drawing/2014/main" val="10002"/>
                  </a:ext>
                </a:extLst>
              </a:tr>
              <a:tr h="898737">
                <a:tc>
                  <a:txBody>
                    <a:bodyPr/>
                    <a:lstStyle/>
                    <a:p>
                      <a:pPr lvl="0" algn="ctr">
                        <a:lnSpc>
                          <a:spcPct val="91714"/>
                        </a:lnSpc>
                        <a:defRPr/>
                      </a:pPr>
                      <a:r>
                        <a:rPr lang="en-US" sz="2666" b="0" i="0" u="none" strike="noStrike" dirty="0">
                          <a:solidFill>
                            <a:srgbClr val="787878"/>
                          </a:solidFill>
                          <a:latin typeface="S-Core Dream 5 Medium"/>
                          <a:ea typeface="S-Core Dream 5 Medium"/>
                          <a:cs typeface="S-Core Dream 5 Medium"/>
                        </a:rPr>
                        <a:t>4월 10일</a:t>
                      </a:r>
                      <a:endParaRPr lang="en-US" sz="1100" dirty="0"/>
                    </a:p>
                  </a:txBody>
                  <a:tcPr marL="25400" marR="25400" marT="75353" marB="75353" anchor="ctr">
                    <a:lnL cap="flat" cmpd="sng" algn="ctr">
                      <a:solidFill>
                        <a:srgbClr val="000000">
                          <a:alpha val="0"/>
                        </a:srgbClr>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dirty="0" err="1">
                          <a:solidFill>
                            <a:srgbClr val="787878"/>
                          </a:solidFill>
                          <a:latin typeface="S-Core Dream 5 Medium"/>
                          <a:ea typeface="S-Core Dream 5 Medium"/>
                          <a:cs typeface="S-Core Dream 5 Medium"/>
                        </a:rPr>
                        <a:t>보고서</a:t>
                      </a:r>
                      <a:r>
                        <a:rPr lang="en-US" sz="2670" b="0" i="0" u="none" strike="noStrike" dirty="0">
                          <a:solidFill>
                            <a:srgbClr val="787878"/>
                          </a:solidFill>
                          <a:latin typeface="S-Core Dream 5 Medium"/>
                          <a:ea typeface="S-Core Dream 5 Medium"/>
                          <a:cs typeface="S-Core Dream 5 Medium"/>
                        </a:rPr>
                        <a:t> </a:t>
                      </a:r>
                      <a:r>
                        <a:rPr lang="en-US" sz="2670" b="0" i="0" u="none" strike="noStrike" dirty="0" err="1">
                          <a:solidFill>
                            <a:srgbClr val="787878"/>
                          </a:solidFill>
                          <a:latin typeface="S-Core Dream 5 Medium"/>
                          <a:ea typeface="S-Core Dream 5 Medium"/>
                          <a:cs typeface="S-Core Dream 5 Medium"/>
                        </a:rPr>
                        <a:t>피드백</a:t>
                      </a:r>
                      <a:r>
                        <a:rPr lang="en-US" sz="2670" b="0" i="0" u="none" strike="noStrike" dirty="0">
                          <a:solidFill>
                            <a:srgbClr val="787878"/>
                          </a:solidFill>
                          <a:latin typeface="S-Core Dream 5 Medium"/>
                          <a:ea typeface="S-Core Dream 5 Medium"/>
                          <a:cs typeface="S-Core Dream 5 Medium"/>
                        </a:rPr>
                        <a:t> </a:t>
                      </a:r>
                      <a:r>
                        <a:rPr lang="en-US" sz="2670" b="0" i="0" u="none" strike="noStrike" dirty="0" err="1">
                          <a:solidFill>
                            <a:srgbClr val="787878"/>
                          </a:solidFill>
                          <a:latin typeface="S-Core Dream 5 Medium"/>
                          <a:ea typeface="S-Core Dream 5 Medium"/>
                          <a:cs typeface="S-Core Dream 5 Medium"/>
                        </a:rPr>
                        <a:t>반영</a:t>
                      </a:r>
                      <a:endParaRPr lang="en-US" sz="1100" dirty="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대면</a:t>
                      </a:r>
                      <a:endParaRPr lang="en-US" sz="110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76595">
                <a:tc>
                  <a:txBody>
                    <a:bodyPr/>
                    <a:lstStyle/>
                    <a:p>
                      <a:pPr lvl="0" algn="ctr">
                        <a:lnSpc>
                          <a:spcPct val="91714"/>
                        </a:lnSpc>
                        <a:defRPr/>
                      </a:pPr>
                      <a:r>
                        <a:rPr lang="en-US" sz="2666" b="0" i="0" u="none" strike="noStrike">
                          <a:solidFill>
                            <a:srgbClr val="787878"/>
                          </a:solidFill>
                          <a:latin typeface="S-Core Dream 5 Medium"/>
                          <a:ea typeface="S-Core Dream 5 Medium"/>
                          <a:cs typeface="S-Core Dream 5 Medium"/>
                        </a:rPr>
                        <a:t>5월 12일</a:t>
                      </a:r>
                      <a:endParaRPr lang="en-US" sz="1100"/>
                    </a:p>
                  </a:txBody>
                  <a:tcPr marL="25400" marR="25400" marT="75353" marB="75353" anchor="ctr">
                    <a:lnL cap="flat" cmpd="sng" algn="ctr">
                      <a:solidFill>
                        <a:srgbClr val="000000">
                          <a:alpha val="0"/>
                        </a:srgbClr>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시나리오 틀 의견 공유</a:t>
                      </a:r>
                      <a:endParaRPr lang="en-US" sz="110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대면&amp;비대면</a:t>
                      </a:r>
                      <a:endParaRPr lang="en-US" sz="110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76595">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5월 13일</a:t>
                      </a:r>
                      <a:endParaRPr lang="en-US" sz="1100"/>
                    </a:p>
                  </a:txBody>
                  <a:tcPr marL="25400" marR="25400" marT="75415" marB="75415" anchor="ctr">
                    <a:lnL cap="flat" cmpd="sng" algn="ctr">
                      <a:solidFill>
                        <a:srgbClr val="000000">
                          <a:alpha val="0"/>
                        </a:srgbClr>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시나리오 작성 및 대본 리딩</a:t>
                      </a:r>
                      <a:endParaRPr lang="en-US" sz="110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대면</a:t>
                      </a:r>
                      <a:endParaRPr lang="en-US" sz="110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76595">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5월 17일 </a:t>
                      </a:r>
                      <a:endParaRPr lang="en-US" sz="1100"/>
                    </a:p>
                  </a:txBody>
                  <a:tcPr marL="25400" marR="25400" marT="75415" marB="75415" anchor="ctr">
                    <a:lnL cap="flat" cmpd="sng" algn="ctr">
                      <a:solidFill>
                        <a:srgbClr val="000000">
                          <a:alpha val="0"/>
                        </a:srgbClr>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dirty="0">
                          <a:solidFill>
                            <a:srgbClr val="787878"/>
                          </a:solidFill>
                          <a:latin typeface="S-Core Dream 5 Medium"/>
                          <a:ea typeface="S-Core Dream 5 Medium"/>
                          <a:cs typeface="S-Core Dream 5 Medium"/>
                        </a:rPr>
                        <a:t>PPT </a:t>
                      </a:r>
                      <a:r>
                        <a:rPr lang="en-US" sz="2670" b="0" i="0" u="none" strike="noStrike" dirty="0" err="1">
                          <a:solidFill>
                            <a:srgbClr val="787878"/>
                          </a:solidFill>
                          <a:latin typeface="S-Core Dream 5 Medium"/>
                          <a:ea typeface="S-Core Dream 5 Medium"/>
                          <a:cs typeface="S-Core Dream 5 Medium"/>
                        </a:rPr>
                        <a:t>제작</a:t>
                      </a:r>
                      <a:r>
                        <a:rPr lang="en-US" sz="2670" b="0" i="0" u="none" strike="noStrike" dirty="0">
                          <a:solidFill>
                            <a:srgbClr val="787878"/>
                          </a:solidFill>
                          <a:latin typeface="S-Core Dream 5 Medium"/>
                          <a:ea typeface="S-Core Dream 5 Medium"/>
                          <a:cs typeface="S-Core Dream 5 Medium"/>
                        </a:rPr>
                        <a:t> </a:t>
                      </a:r>
                      <a:r>
                        <a:rPr lang="en-US" sz="2670" b="0" i="0" u="none" strike="noStrike" dirty="0" err="1">
                          <a:solidFill>
                            <a:srgbClr val="787878"/>
                          </a:solidFill>
                          <a:latin typeface="S-Core Dream 5 Medium"/>
                          <a:ea typeface="S-Core Dream 5 Medium"/>
                          <a:cs typeface="S-Core Dream 5 Medium"/>
                        </a:rPr>
                        <a:t>완료</a:t>
                      </a:r>
                      <a:endParaRPr lang="en-US" sz="1100" dirty="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비대면</a:t>
                      </a:r>
                      <a:endParaRPr lang="en-US" sz="110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876595">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5월 21일</a:t>
                      </a:r>
                      <a:endParaRPr lang="en-US" sz="1100"/>
                    </a:p>
                  </a:txBody>
                  <a:tcPr marL="25400" marR="25400" marT="75415" marB="75415" anchor="ctr">
                    <a:lnL cap="flat" cmpd="sng" algn="ctr">
                      <a:solidFill>
                        <a:srgbClr val="000000">
                          <a:alpha val="0"/>
                        </a:srgbClr>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ko-KR" altLang="en-US" sz="2670" b="0" i="0" u="none" strike="noStrike" dirty="0">
                          <a:solidFill>
                            <a:srgbClr val="787878"/>
                          </a:solidFill>
                          <a:latin typeface="S-Core Dream 5 Medium"/>
                        </a:rPr>
                        <a:t>모의수업 리허설</a:t>
                      </a:r>
                      <a:endParaRPr lang="en-US" sz="1100" dirty="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대면</a:t>
                      </a:r>
                      <a:endParaRPr lang="en-US" sz="110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876595">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5월 26일</a:t>
                      </a:r>
                      <a:endParaRPr lang="en-US" sz="1100"/>
                    </a:p>
                  </a:txBody>
                  <a:tcPr marL="25400" marR="25400" marT="75415" marB="75415" anchor="ctr">
                    <a:lnL cap="flat" cmpd="sng" algn="ctr">
                      <a:solidFill>
                        <a:srgbClr val="000000">
                          <a:alpha val="0"/>
                        </a:srgbClr>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dirty="0" err="1">
                          <a:solidFill>
                            <a:srgbClr val="787878"/>
                          </a:solidFill>
                          <a:latin typeface="S-Core Dream 5 Medium"/>
                          <a:ea typeface="S-Core Dream 5 Medium"/>
                          <a:cs typeface="S-Core Dream 5 Medium"/>
                        </a:rPr>
                        <a:t>모의수업</a:t>
                      </a:r>
                      <a:r>
                        <a:rPr lang="en-US" sz="2670" b="0" i="0" u="none" strike="noStrike" dirty="0">
                          <a:solidFill>
                            <a:srgbClr val="787878"/>
                          </a:solidFill>
                          <a:latin typeface="S-Core Dream 5 Medium"/>
                          <a:ea typeface="S-Core Dream 5 Medium"/>
                          <a:cs typeface="S-Core Dream 5 Medium"/>
                        </a:rPr>
                        <a:t> </a:t>
                      </a:r>
                      <a:r>
                        <a:rPr lang="en-US" sz="2670" b="0" i="0" u="none" strike="noStrike" dirty="0" err="1">
                          <a:solidFill>
                            <a:srgbClr val="787878"/>
                          </a:solidFill>
                          <a:latin typeface="S-Core Dream 5 Medium"/>
                          <a:ea typeface="S-Core Dream 5 Medium"/>
                          <a:cs typeface="S-Core Dream 5 Medium"/>
                        </a:rPr>
                        <a:t>리허설</a:t>
                      </a:r>
                      <a:r>
                        <a:rPr lang="en-US" sz="2670" b="0" i="0" u="none" strike="noStrike" dirty="0">
                          <a:solidFill>
                            <a:srgbClr val="787878"/>
                          </a:solidFill>
                          <a:latin typeface="S-Core Dream 5 Medium"/>
                          <a:ea typeface="S-Core Dream 5 Medium"/>
                          <a:cs typeface="S-Core Dream 5 Medium"/>
                        </a:rPr>
                        <a:t> 및 </a:t>
                      </a:r>
                      <a:r>
                        <a:rPr lang="en-US" sz="2670" b="0" i="0" u="none" strike="noStrike" dirty="0" err="1">
                          <a:solidFill>
                            <a:srgbClr val="787878"/>
                          </a:solidFill>
                          <a:latin typeface="S-Core Dream 5 Medium"/>
                          <a:ea typeface="S-Core Dream 5 Medium"/>
                          <a:cs typeface="S-Core Dream 5 Medium"/>
                        </a:rPr>
                        <a:t>최종</a:t>
                      </a:r>
                      <a:r>
                        <a:rPr lang="en-US" sz="2670" b="0" i="0" u="none" strike="noStrike" dirty="0">
                          <a:solidFill>
                            <a:srgbClr val="787878"/>
                          </a:solidFill>
                          <a:latin typeface="S-Core Dream 5 Medium"/>
                          <a:ea typeface="S-Core Dream 5 Medium"/>
                          <a:cs typeface="S-Core Dream 5 Medium"/>
                        </a:rPr>
                        <a:t> </a:t>
                      </a:r>
                      <a:r>
                        <a:rPr lang="en-US" sz="2670" b="0" i="0" u="none" strike="noStrike" dirty="0" err="1">
                          <a:solidFill>
                            <a:srgbClr val="787878"/>
                          </a:solidFill>
                          <a:latin typeface="S-Core Dream 5 Medium"/>
                          <a:ea typeface="S-Core Dream 5 Medium"/>
                          <a:cs typeface="S-Core Dream 5 Medium"/>
                        </a:rPr>
                        <a:t>보완</a:t>
                      </a:r>
                      <a:endParaRPr lang="en-US" sz="1100" dirty="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대면</a:t>
                      </a:r>
                      <a:endParaRPr lang="en-US" sz="110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876595">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5월 27일</a:t>
                      </a:r>
                      <a:endParaRPr lang="en-US" sz="1100"/>
                    </a:p>
                  </a:txBody>
                  <a:tcPr marL="25400" marR="25400" marT="75415" marB="75415" anchor="ctr">
                    <a:lnL cap="flat" cmpd="sng" algn="ctr">
                      <a:solidFill>
                        <a:srgbClr val="000000">
                          <a:alpha val="0"/>
                        </a:srgbClr>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ko-KR" altLang="en-US" sz="2670" b="0" i="0" u="none" strike="noStrike" dirty="0">
                          <a:solidFill>
                            <a:srgbClr val="787878"/>
                          </a:solidFill>
                          <a:latin typeface="S-Core Dream 5 Medium"/>
                        </a:rPr>
                        <a:t>모의수업 리허설</a:t>
                      </a:r>
                      <a:endParaRPr lang="en-US" sz="1100" dirty="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대면</a:t>
                      </a:r>
                      <a:endParaRPr lang="en-US" sz="110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876595">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6월 2일</a:t>
                      </a:r>
                      <a:endParaRPr lang="en-US" sz="1100"/>
                    </a:p>
                  </a:txBody>
                  <a:tcPr marL="25400" marR="25400" marT="75415" marB="75415" anchor="ctr">
                    <a:lnL cap="flat" cmpd="sng" algn="ctr">
                      <a:solidFill>
                        <a:srgbClr val="000000">
                          <a:alpha val="0"/>
                        </a:srgbClr>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65210" cap="flat" cmpd="sng" algn="ctr">
                      <a:solidFill>
                        <a:srgbClr val="DD4139"/>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a:solidFill>
                            <a:srgbClr val="787878"/>
                          </a:solidFill>
                          <a:latin typeface="S-Core Dream 5 Medium"/>
                          <a:ea typeface="S-Core Dream 5 Medium"/>
                          <a:cs typeface="S-Core Dream 5 Medium"/>
                        </a:rPr>
                        <a:t>부모교육 발표 및 최종 리허설</a:t>
                      </a:r>
                      <a:endParaRPr lang="en-US" sz="110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65210" cap="flat" cmpd="sng" algn="ctr">
                      <a:solidFill>
                        <a:srgbClr val="DD4139"/>
                      </a:solidFill>
                      <a:prstDash val="solid"/>
                      <a:round/>
                      <a:headEnd type="none" w="med" len="med"/>
                      <a:tailEnd type="none" w="med" len="med"/>
                    </a:lnB>
                    <a:solidFill>
                      <a:srgbClr val="FFFFFF"/>
                    </a:solidFill>
                  </a:tcPr>
                </a:tc>
                <a:tc>
                  <a:txBody>
                    <a:bodyPr/>
                    <a:lstStyle/>
                    <a:p>
                      <a:pPr lvl="0" algn="ctr">
                        <a:lnSpc>
                          <a:spcPct val="91714"/>
                        </a:lnSpc>
                        <a:defRPr/>
                      </a:pPr>
                      <a:r>
                        <a:rPr lang="en-US" sz="2670" b="0" i="0" u="none" strike="noStrike" dirty="0" err="1">
                          <a:solidFill>
                            <a:srgbClr val="787878"/>
                          </a:solidFill>
                          <a:latin typeface="S-Core Dream 5 Medium"/>
                          <a:ea typeface="S-Core Dream 5 Medium"/>
                          <a:cs typeface="S-Core Dream 5 Medium"/>
                        </a:rPr>
                        <a:t>대면</a:t>
                      </a:r>
                      <a:endParaRPr lang="en-US" sz="1100" dirty="0"/>
                    </a:p>
                  </a:txBody>
                  <a:tcPr marL="25400" marR="25400" marT="75415" marB="75415" anchor="ctr">
                    <a:lnL w="12700" cap="flat" cmpd="sng" algn="ctr">
                      <a:solidFill>
                        <a:srgbClr val="C2C2C2"/>
                      </a:solidFill>
                      <a:prstDash val="solid"/>
                      <a:round/>
                      <a:headEnd type="none" w="med" len="med"/>
                      <a:tailEnd type="none" w="med" len="med"/>
                    </a:lnL>
                    <a:lnR w="12700" cap="flat" cmpd="sng" algn="ctr">
                      <a:solidFill>
                        <a:srgbClr val="C2C2C2"/>
                      </a:solidFill>
                      <a:prstDash val="solid"/>
                      <a:round/>
                      <a:headEnd type="none" w="med" len="med"/>
                      <a:tailEnd type="none" w="med" len="med"/>
                    </a:lnR>
                    <a:lnT w="12700" cap="flat" cmpd="sng" algn="ctr">
                      <a:solidFill>
                        <a:srgbClr val="C2C2C2"/>
                      </a:solidFill>
                      <a:prstDash val="solid"/>
                      <a:round/>
                      <a:headEnd type="none" w="med" len="med"/>
                      <a:tailEnd type="none" w="med" len="med"/>
                    </a:lnT>
                    <a:lnB w="65210" cap="flat" cmpd="sng" algn="ctr">
                      <a:solidFill>
                        <a:srgbClr val="DD4139"/>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sp>
        <p:nvSpPr>
          <p:cNvPr id="3" name="TextBox 3"/>
          <p:cNvSpPr txBox="1"/>
          <p:nvPr/>
        </p:nvSpPr>
        <p:spPr>
          <a:xfrm>
            <a:off x="3733800" y="487680"/>
            <a:ext cx="16179800" cy="2006600"/>
          </a:xfrm>
          <a:prstGeom prst="rect">
            <a:avLst/>
          </a:prstGeom>
        </p:spPr>
        <p:txBody>
          <a:bodyPr lIns="0" tIns="142895" rIns="0" bIns="0" rtlCol="0" anchor="t"/>
          <a:lstStyle/>
          <a:p>
            <a:pPr lvl="0" algn="ctr">
              <a:lnSpc>
                <a:spcPct val="99600"/>
              </a:lnSpc>
            </a:pPr>
            <a:r>
              <a:rPr lang="en-US" sz="11251" b="0" i="0" u="none" strike="noStrike">
                <a:solidFill>
                  <a:srgbClr val="2B2B2B"/>
                </a:solidFill>
                <a:latin typeface="NanumSquareRoundOTF ExtraBold"/>
                <a:ea typeface="NanumSquareRoundOTF ExtraBold"/>
                <a:cs typeface="NanumSquareRoundOTF ExtraBold"/>
              </a:rPr>
              <a:t>준비 일정</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65100" y="5118100"/>
            <a:ext cx="24714200" cy="8597900"/>
          </a:xfrm>
          <a:prstGeom prst="rect">
            <a:avLst/>
          </a:prstGeom>
        </p:spPr>
      </p:pic>
      <p:pic>
        <p:nvPicPr>
          <p:cNvPr id="3" name="Picture 3"/>
          <p:cNvPicPr>
            <a:picLocks noChangeAspect="1"/>
          </p:cNvPicPr>
          <p:nvPr/>
        </p:nvPicPr>
        <p:blipFill>
          <a:blip r:embed="rId3"/>
          <a:stretch>
            <a:fillRect/>
          </a:stretch>
        </p:blipFill>
        <p:spPr>
          <a:xfrm>
            <a:off x="2654300" y="1016000"/>
            <a:ext cx="2362200" cy="1879600"/>
          </a:xfrm>
          <a:prstGeom prst="rect">
            <a:avLst/>
          </a:prstGeom>
        </p:spPr>
      </p:pic>
      <p:pic>
        <p:nvPicPr>
          <p:cNvPr id="4" name="Picture 4"/>
          <p:cNvPicPr>
            <a:picLocks noChangeAspect="1"/>
          </p:cNvPicPr>
          <p:nvPr/>
        </p:nvPicPr>
        <p:blipFill>
          <a:blip r:embed="rId4"/>
          <a:stretch>
            <a:fillRect/>
          </a:stretch>
        </p:blipFill>
        <p:spPr>
          <a:xfrm rot="13980000">
            <a:off x="19189700" y="1066800"/>
            <a:ext cx="3746500" cy="2133600"/>
          </a:xfrm>
          <a:prstGeom prst="rect">
            <a:avLst/>
          </a:prstGeom>
        </p:spPr>
      </p:pic>
      <p:sp>
        <p:nvSpPr>
          <p:cNvPr id="5" name="TextBox 5"/>
          <p:cNvSpPr txBox="1"/>
          <p:nvPr/>
        </p:nvSpPr>
        <p:spPr>
          <a:xfrm>
            <a:off x="4102100" y="2463800"/>
            <a:ext cx="16179800" cy="2006600"/>
          </a:xfrm>
          <a:prstGeom prst="rect">
            <a:avLst/>
          </a:prstGeom>
        </p:spPr>
        <p:txBody>
          <a:bodyPr lIns="0" tIns="142895" rIns="0" bIns="0" rtlCol="0" anchor="t"/>
          <a:lstStyle/>
          <a:p>
            <a:pPr lvl="0" algn="ctr">
              <a:lnSpc>
                <a:spcPct val="99600"/>
              </a:lnSpc>
            </a:pPr>
            <a:r>
              <a:rPr lang="en-US" sz="11251" b="0" i="0" u="none" strike="noStrike">
                <a:solidFill>
                  <a:srgbClr val="2B2B2B"/>
                </a:solidFill>
                <a:latin typeface="NanumSquareRoundOTF ExtraBold"/>
                <a:ea typeface="NanumSquareRoundOTF ExtraBold"/>
                <a:cs typeface="NanumSquareRoundOTF ExtraBold"/>
              </a:rPr>
              <a:t>이주 배경 아이</a:t>
            </a:r>
          </a:p>
        </p:txBody>
      </p:sp>
      <p:sp>
        <p:nvSpPr>
          <p:cNvPr id="6" name="TextBox 6"/>
          <p:cNvSpPr txBox="1"/>
          <p:nvPr/>
        </p:nvSpPr>
        <p:spPr>
          <a:xfrm>
            <a:off x="3835400" y="5791200"/>
            <a:ext cx="15100300" cy="5981700"/>
          </a:xfrm>
          <a:prstGeom prst="rect">
            <a:avLst/>
          </a:prstGeom>
        </p:spPr>
        <p:txBody>
          <a:bodyPr lIns="0" tIns="0" rIns="0" bIns="0" rtlCol="0" anchor="t"/>
          <a:lstStyle/>
          <a:p>
            <a:pPr lvl="0" algn="l">
              <a:lnSpc>
                <a:spcPct val="116199"/>
              </a:lnSpc>
            </a:pPr>
            <a:r>
              <a:rPr lang="en-US" sz="4207" b="0" i="0" u="none" strike="noStrike">
                <a:solidFill>
                  <a:srgbClr val="000000"/>
                </a:solidFill>
                <a:latin typeface="Pretendard Regular"/>
                <a:ea typeface="Pretendard Regular"/>
                <a:cs typeface="Pretendard Regular"/>
              </a:rPr>
              <a:t>관찰 상황: 대집단 활동 (이야기 나누기) 및 점심시간</a:t>
            </a:r>
          </a:p>
          <a:p>
            <a:pPr lvl="0" algn="l">
              <a:lnSpc>
                <a:spcPct val="116199"/>
              </a:lnSpc>
            </a:pPr>
            <a:r>
              <a:rPr lang="en-US" sz="4207" b="0" i="0" u="none" strike="noStrike">
                <a:solidFill>
                  <a:srgbClr val="000000"/>
                </a:solidFill>
                <a:latin typeface="Pretendard Regular"/>
                <a:ea typeface="Pretendard Regular"/>
                <a:cs typeface="Pretendard Regular"/>
              </a:rPr>
              <a:t>기록: 주말 지낸 이야기를 나누는 시간, 소피아는 자신의 차례가 되자 얼굴이 붉어지며 교사의 뒤로 숨었다. 옆 친구가 '소피아는 말 못 한대요'라고 장난을 치자 고개를 푹 숙이고 손톱을 뜯는 모습을 보였다. 점심시간에는 식단에 나온 '멸치볶음'을 가리키며 '이거 무서워, 냄새나'라고 작게 중얼거리며 식사를 전혀 하지 않았다. 가정에서는 베트남어와 한국어를 혼용 중이나, 언어 발달 지연으로 인해 친구들과의 갈등 상황에서 적절한 한국어 문장을 구사하지 못해 눈물로만 대응하는 경우가 많음.</a:t>
            </a:r>
          </a:p>
        </p:txBody>
      </p:sp>
      <p:pic>
        <p:nvPicPr>
          <p:cNvPr id="7" name="Picture 7"/>
          <p:cNvPicPr>
            <a:picLocks noChangeAspect="1"/>
          </p:cNvPicPr>
          <p:nvPr/>
        </p:nvPicPr>
        <p:blipFill>
          <a:blip r:embed="rId5"/>
          <a:stretch>
            <a:fillRect/>
          </a:stretch>
        </p:blipFill>
        <p:spPr>
          <a:xfrm rot="19692811">
            <a:off x="546100" y="3289300"/>
            <a:ext cx="5486400" cy="2362200"/>
          </a:xfrm>
          <a:prstGeom prst="rect">
            <a:avLst/>
          </a:prstGeom>
        </p:spPr>
      </p:pic>
      <p:sp>
        <p:nvSpPr>
          <p:cNvPr id="8" name="TextBox 8"/>
          <p:cNvSpPr txBox="1"/>
          <p:nvPr/>
        </p:nvSpPr>
        <p:spPr>
          <a:xfrm rot="19571223">
            <a:off x="2768600" y="3708400"/>
            <a:ext cx="2336800" cy="1257300"/>
          </a:xfrm>
          <a:prstGeom prst="rect">
            <a:avLst/>
          </a:prstGeom>
        </p:spPr>
        <p:txBody>
          <a:bodyPr lIns="0" tIns="0" rIns="0" bIns="0" rtlCol="0" anchor="t"/>
          <a:lstStyle/>
          <a:p>
            <a:pPr lvl="0" algn="l">
              <a:lnSpc>
                <a:spcPct val="116199"/>
              </a:lnSpc>
            </a:pPr>
            <a:r>
              <a:rPr lang="en-US" sz="7073" b="0" i="0" u="none" strike="noStrike">
                <a:solidFill>
                  <a:srgbClr val="000000"/>
                </a:solidFill>
                <a:latin typeface="THEYellR"/>
                <a:ea typeface="THEYellR"/>
                <a:cs typeface="THEYellR"/>
              </a:rPr>
              <a:t>소피아</a:t>
            </a:r>
          </a:p>
        </p:txBody>
      </p:sp>
      <p:pic>
        <p:nvPicPr>
          <p:cNvPr id="9" name="Picture 9"/>
          <p:cNvPicPr>
            <a:picLocks noChangeAspect="1"/>
          </p:cNvPicPr>
          <p:nvPr/>
        </p:nvPicPr>
        <p:blipFill>
          <a:blip r:embed="rId6"/>
          <a:stretch>
            <a:fillRect/>
          </a:stretch>
        </p:blipFill>
        <p:spPr>
          <a:xfrm>
            <a:off x="19735800" y="7442200"/>
            <a:ext cx="3759200" cy="5486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65100" y="5118100"/>
            <a:ext cx="24714200" cy="8597900"/>
          </a:xfrm>
          <a:prstGeom prst="rect">
            <a:avLst/>
          </a:prstGeom>
        </p:spPr>
      </p:pic>
      <p:pic>
        <p:nvPicPr>
          <p:cNvPr id="3" name="Picture 3"/>
          <p:cNvPicPr>
            <a:picLocks noChangeAspect="1"/>
          </p:cNvPicPr>
          <p:nvPr/>
        </p:nvPicPr>
        <p:blipFill>
          <a:blip r:embed="rId3"/>
          <a:stretch>
            <a:fillRect/>
          </a:stretch>
        </p:blipFill>
        <p:spPr>
          <a:xfrm>
            <a:off x="18770600" y="1104900"/>
            <a:ext cx="2044700" cy="2032000"/>
          </a:xfrm>
          <a:prstGeom prst="rect">
            <a:avLst/>
          </a:prstGeom>
        </p:spPr>
      </p:pic>
      <p:pic>
        <p:nvPicPr>
          <p:cNvPr id="4" name="Picture 4"/>
          <p:cNvPicPr>
            <a:picLocks noChangeAspect="1"/>
          </p:cNvPicPr>
          <p:nvPr/>
        </p:nvPicPr>
        <p:blipFill>
          <a:blip r:embed="rId4"/>
          <a:stretch>
            <a:fillRect/>
          </a:stretch>
        </p:blipFill>
        <p:spPr>
          <a:xfrm>
            <a:off x="3390900" y="1498600"/>
            <a:ext cx="2362200" cy="1879600"/>
          </a:xfrm>
          <a:prstGeom prst="rect">
            <a:avLst/>
          </a:prstGeom>
        </p:spPr>
      </p:pic>
      <p:sp>
        <p:nvSpPr>
          <p:cNvPr id="5" name="TextBox 5"/>
          <p:cNvSpPr txBox="1"/>
          <p:nvPr/>
        </p:nvSpPr>
        <p:spPr>
          <a:xfrm>
            <a:off x="5473700" y="1803400"/>
            <a:ext cx="13322300" cy="2006600"/>
          </a:xfrm>
          <a:prstGeom prst="rect">
            <a:avLst/>
          </a:prstGeom>
        </p:spPr>
        <p:txBody>
          <a:bodyPr lIns="0" tIns="142895" rIns="0" bIns="0" rtlCol="0" anchor="t"/>
          <a:lstStyle/>
          <a:p>
            <a:pPr lvl="0" algn="ctr">
              <a:lnSpc>
                <a:spcPct val="99600"/>
              </a:lnSpc>
            </a:pPr>
            <a:r>
              <a:rPr lang="en-US" sz="11251" b="0" i="0" u="none" strike="noStrike">
                <a:solidFill>
                  <a:srgbClr val="2B2B2B"/>
                </a:solidFill>
                <a:latin typeface="NanumSquareRoundOTF ExtraBold"/>
                <a:ea typeface="NanumSquareRoundOTF ExtraBold"/>
                <a:cs typeface="NanumSquareRoundOTF ExtraBold"/>
              </a:rPr>
              <a:t>문제 내용</a:t>
            </a:r>
          </a:p>
        </p:txBody>
      </p:sp>
      <p:sp>
        <p:nvSpPr>
          <p:cNvPr id="6" name="TextBox 6"/>
          <p:cNvSpPr txBox="1"/>
          <p:nvPr/>
        </p:nvSpPr>
        <p:spPr>
          <a:xfrm>
            <a:off x="6413500" y="3810000"/>
            <a:ext cx="11569700" cy="762000"/>
          </a:xfrm>
          <a:prstGeom prst="rect">
            <a:avLst/>
          </a:prstGeom>
        </p:spPr>
        <p:txBody>
          <a:bodyPr lIns="0" tIns="65568" rIns="0" bIns="0" rtlCol="0" anchor="t"/>
          <a:lstStyle/>
          <a:p>
            <a:pPr lvl="0" algn="ctr">
              <a:lnSpc>
                <a:spcPct val="96279"/>
              </a:lnSpc>
            </a:pPr>
            <a:r>
              <a:rPr lang="en-US" sz="4302" b="0" i="0" u="none" strike="noStrike">
                <a:solidFill>
                  <a:srgbClr val="2B2B2B"/>
                </a:solidFill>
                <a:latin typeface="NanumSquareRoundOTF Regular"/>
                <a:ea typeface="NanumSquareRoundOTF Regular"/>
                <a:cs typeface="NanumSquareRoundOTF Regular"/>
              </a:rPr>
              <a:t>이주배경 아이(5세, 여아)</a:t>
            </a:r>
          </a:p>
        </p:txBody>
      </p:sp>
      <p:pic>
        <p:nvPicPr>
          <p:cNvPr id="7" name="Picture 7"/>
          <p:cNvPicPr>
            <a:picLocks noChangeAspect="1"/>
          </p:cNvPicPr>
          <p:nvPr/>
        </p:nvPicPr>
        <p:blipFill>
          <a:blip r:embed="rId5"/>
          <a:stretch>
            <a:fillRect/>
          </a:stretch>
        </p:blipFill>
        <p:spPr>
          <a:xfrm>
            <a:off x="2108200" y="8178800"/>
            <a:ext cx="20066000" cy="25400"/>
          </a:xfrm>
          <a:prstGeom prst="rect">
            <a:avLst/>
          </a:prstGeom>
        </p:spPr>
      </p:pic>
      <p:sp>
        <p:nvSpPr>
          <p:cNvPr id="8" name="TextBox 8"/>
          <p:cNvSpPr txBox="1"/>
          <p:nvPr/>
        </p:nvSpPr>
        <p:spPr>
          <a:xfrm>
            <a:off x="3162300" y="6438900"/>
            <a:ext cx="3073400" cy="1562100"/>
          </a:xfrm>
          <a:prstGeom prst="rect">
            <a:avLst/>
          </a:prstGeom>
        </p:spPr>
        <p:txBody>
          <a:bodyPr lIns="0" tIns="111596" rIns="0" bIns="0" rtlCol="0" anchor="t"/>
          <a:lstStyle/>
          <a:p>
            <a:pPr lvl="0" algn="ctr">
              <a:lnSpc>
                <a:spcPct val="99600"/>
              </a:lnSpc>
            </a:pPr>
            <a:r>
              <a:rPr lang="en-US" sz="8787" b="0" i="0" u="none" strike="noStrike">
                <a:solidFill>
                  <a:srgbClr val="75A96F"/>
                </a:solidFill>
                <a:latin typeface="NanumSquareRoundOTF Bold"/>
                <a:ea typeface="NanumSquareRoundOTF Bold"/>
                <a:cs typeface="NanumSquareRoundOTF Bold"/>
              </a:rPr>
              <a:t>01</a:t>
            </a:r>
          </a:p>
        </p:txBody>
      </p:sp>
      <p:sp>
        <p:nvSpPr>
          <p:cNvPr id="9" name="TextBox 9"/>
          <p:cNvSpPr txBox="1"/>
          <p:nvPr/>
        </p:nvSpPr>
        <p:spPr>
          <a:xfrm>
            <a:off x="6070600" y="6807200"/>
            <a:ext cx="15138400" cy="825500"/>
          </a:xfrm>
          <a:prstGeom prst="rect">
            <a:avLst/>
          </a:prstGeom>
        </p:spPr>
        <p:txBody>
          <a:bodyPr lIns="0" tIns="71120" rIns="0" bIns="0" rtlCol="0" anchor="t"/>
          <a:lstStyle/>
          <a:p>
            <a:pPr lvl="0" algn="l">
              <a:lnSpc>
                <a:spcPct val="96279"/>
              </a:lnSpc>
            </a:pPr>
            <a:r>
              <a:rPr lang="en-US" sz="4666" b="0" i="0" u="none" strike="noStrike">
                <a:solidFill>
                  <a:srgbClr val="2B2B2B"/>
                </a:solidFill>
                <a:latin typeface="NanumSquareRoundOTF Regular"/>
                <a:ea typeface="NanumSquareRoundOTF Regular"/>
                <a:cs typeface="NanumSquareRoundOTF Regular"/>
              </a:rPr>
              <a:t>한국어로 자신의 의사나 감정 표현하는 데 어려움을 보인다.</a:t>
            </a:r>
          </a:p>
        </p:txBody>
      </p:sp>
      <p:pic>
        <p:nvPicPr>
          <p:cNvPr id="10" name="Picture 10"/>
          <p:cNvPicPr>
            <a:picLocks noChangeAspect="1"/>
          </p:cNvPicPr>
          <p:nvPr/>
        </p:nvPicPr>
        <p:blipFill>
          <a:blip r:embed="rId5"/>
          <a:stretch>
            <a:fillRect/>
          </a:stretch>
        </p:blipFill>
        <p:spPr>
          <a:xfrm>
            <a:off x="2108200" y="10261600"/>
            <a:ext cx="20066000" cy="25400"/>
          </a:xfrm>
          <a:prstGeom prst="rect">
            <a:avLst/>
          </a:prstGeom>
        </p:spPr>
      </p:pic>
      <p:sp>
        <p:nvSpPr>
          <p:cNvPr id="11" name="TextBox 11"/>
          <p:cNvSpPr txBox="1"/>
          <p:nvPr/>
        </p:nvSpPr>
        <p:spPr>
          <a:xfrm>
            <a:off x="3162300" y="8521700"/>
            <a:ext cx="3073400" cy="1562100"/>
          </a:xfrm>
          <a:prstGeom prst="rect">
            <a:avLst/>
          </a:prstGeom>
        </p:spPr>
        <p:txBody>
          <a:bodyPr lIns="0" tIns="111596" rIns="0" bIns="0" rtlCol="0" anchor="t"/>
          <a:lstStyle/>
          <a:p>
            <a:pPr lvl="0" algn="ctr">
              <a:lnSpc>
                <a:spcPct val="99600"/>
              </a:lnSpc>
            </a:pPr>
            <a:r>
              <a:rPr lang="en-US" sz="8787" b="0" i="0" u="none" strike="noStrike">
                <a:solidFill>
                  <a:srgbClr val="75A96F"/>
                </a:solidFill>
                <a:latin typeface="NanumSquareRoundOTF Bold"/>
                <a:ea typeface="NanumSquareRoundOTF Bold"/>
                <a:cs typeface="NanumSquareRoundOTF Bold"/>
              </a:rPr>
              <a:t>02</a:t>
            </a:r>
          </a:p>
        </p:txBody>
      </p:sp>
      <p:pic>
        <p:nvPicPr>
          <p:cNvPr id="12" name="Picture 12"/>
          <p:cNvPicPr>
            <a:picLocks noChangeAspect="1"/>
          </p:cNvPicPr>
          <p:nvPr/>
        </p:nvPicPr>
        <p:blipFill>
          <a:blip r:embed="rId5"/>
          <a:stretch>
            <a:fillRect/>
          </a:stretch>
        </p:blipFill>
        <p:spPr>
          <a:xfrm>
            <a:off x="2108200" y="12585700"/>
            <a:ext cx="20066000" cy="25400"/>
          </a:xfrm>
          <a:prstGeom prst="rect">
            <a:avLst/>
          </a:prstGeom>
        </p:spPr>
      </p:pic>
      <p:sp>
        <p:nvSpPr>
          <p:cNvPr id="13" name="TextBox 13"/>
          <p:cNvSpPr txBox="1"/>
          <p:nvPr/>
        </p:nvSpPr>
        <p:spPr>
          <a:xfrm>
            <a:off x="3162300" y="10845800"/>
            <a:ext cx="3073400" cy="1562100"/>
          </a:xfrm>
          <a:prstGeom prst="rect">
            <a:avLst/>
          </a:prstGeom>
        </p:spPr>
        <p:txBody>
          <a:bodyPr lIns="0" tIns="111596" rIns="0" bIns="0" rtlCol="0" anchor="t"/>
          <a:lstStyle/>
          <a:p>
            <a:pPr lvl="0" algn="ctr">
              <a:lnSpc>
                <a:spcPct val="99600"/>
              </a:lnSpc>
            </a:pPr>
            <a:r>
              <a:rPr lang="en-US" sz="8787" b="0" i="0" u="none" strike="noStrike">
                <a:solidFill>
                  <a:srgbClr val="75A96F"/>
                </a:solidFill>
                <a:latin typeface="NanumSquareRoundOTF Bold"/>
                <a:ea typeface="NanumSquareRoundOTF Bold"/>
                <a:cs typeface="NanumSquareRoundOTF Bold"/>
              </a:rPr>
              <a:t>03</a:t>
            </a:r>
          </a:p>
        </p:txBody>
      </p:sp>
      <p:sp>
        <p:nvSpPr>
          <p:cNvPr id="14" name="TextBox 14"/>
          <p:cNvSpPr txBox="1"/>
          <p:nvPr/>
        </p:nvSpPr>
        <p:spPr>
          <a:xfrm>
            <a:off x="6070600" y="11214100"/>
            <a:ext cx="15138400" cy="825500"/>
          </a:xfrm>
          <a:prstGeom prst="rect">
            <a:avLst/>
          </a:prstGeom>
        </p:spPr>
        <p:txBody>
          <a:bodyPr lIns="0" tIns="71120" rIns="0" bIns="0" rtlCol="0" anchor="t"/>
          <a:lstStyle/>
          <a:p>
            <a:pPr lvl="0" algn="l">
              <a:lnSpc>
                <a:spcPct val="96279"/>
              </a:lnSpc>
            </a:pPr>
            <a:r>
              <a:rPr lang="en-US" sz="4666" b="0" i="0" u="none" strike="noStrike">
                <a:solidFill>
                  <a:srgbClr val="2B2B2B"/>
                </a:solidFill>
                <a:latin typeface="NanumSquareRoundOTF Regular"/>
                <a:ea typeface="NanumSquareRoundOTF Regular"/>
                <a:cs typeface="NanumSquareRoundOTF Regular"/>
              </a:rPr>
              <a:t>또래와의 갈등 상황에서 언어적 표현 대신 눈물로 반응한다.</a:t>
            </a:r>
          </a:p>
        </p:txBody>
      </p:sp>
      <p:sp>
        <p:nvSpPr>
          <p:cNvPr id="15" name="TextBox 15"/>
          <p:cNvSpPr txBox="1"/>
          <p:nvPr/>
        </p:nvSpPr>
        <p:spPr>
          <a:xfrm>
            <a:off x="6134100" y="8826500"/>
            <a:ext cx="15125700" cy="825500"/>
          </a:xfrm>
          <a:prstGeom prst="rect">
            <a:avLst/>
          </a:prstGeom>
        </p:spPr>
        <p:txBody>
          <a:bodyPr lIns="0" tIns="71120" rIns="0" bIns="0" rtlCol="0" anchor="t"/>
          <a:lstStyle/>
          <a:p>
            <a:pPr lvl="0" algn="l">
              <a:lnSpc>
                <a:spcPct val="96279"/>
              </a:lnSpc>
            </a:pPr>
            <a:r>
              <a:rPr lang="en-US" sz="4666" b="0" i="0" u="none" strike="noStrike">
                <a:solidFill>
                  <a:srgbClr val="2B2B2B"/>
                </a:solidFill>
                <a:latin typeface="NanumSquareRoundOTF Regular"/>
                <a:ea typeface="NanumSquareRoundOTF Regular"/>
                <a:cs typeface="NanumSquareRoundOTF Regular"/>
              </a:rPr>
              <a:t>한국 음식에 대한 거부감으로 식사 거부 행동을 보인다.</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65100" y="5118100"/>
            <a:ext cx="24714200" cy="8597900"/>
          </a:xfrm>
          <a:prstGeom prst="rect">
            <a:avLst/>
          </a:prstGeom>
        </p:spPr>
      </p:pic>
      <p:pic>
        <p:nvPicPr>
          <p:cNvPr id="3" name="Picture 3"/>
          <p:cNvPicPr>
            <a:picLocks noChangeAspect="1"/>
          </p:cNvPicPr>
          <p:nvPr/>
        </p:nvPicPr>
        <p:blipFill>
          <a:blip r:embed="rId3"/>
          <a:stretch>
            <a:fillRect/>
          </a:stretch>
        </p:blipFill>
        <p:spPr>
          <a:xfrm rot="2340000">
            <a:off x="20015200" y="1562100"/>
            <a:ext cx="1270000" cy="1282700"/>
          </a:xfrm>
          <a:prstGeom prst="rect">
            <a:avLst/>
          </a:prstGeom>
        </p:spPr>
      </p:pic>
      <p:pic>
        <p:nvPicPr>
          <p:cNvPr id="4" name="Picture 4"/>
          <p:cNvPicPr>
            <a:picLocks noChangeAspect="1"/>
          </p:cNvPicPr>
          <p:nvPr/>
        </p:nvPicPr>
        <p:blipFill>
          <a:blip r:embed="rId4"/>
          <a:stretch>
            <a:fillRect/>
          </a:stretch>
        </p:blipFill>
        <p:spPr>
          <a:xfrm rot="11400000">
            <a:off x="2527300" y="901700"/>
            <a:ext cx="3365500" cy="1917700"/>
          </a:xfrm>
          <a:prstGeom prst="rect">
            <a:avLst/>
          </a:prstGeom>
        </p:spPr>
      </p:pic>
      <p:sp>
        <p:nvSpPr>
          <p:cNvPr id="5" name="TextBox 5"/>
          <p:cNvSpPr txBox="1"/>
          <p:nvPr/>
        </p:nvSpPr>
        <p:spPr>
          <a:xfrm>
            <a:off x="4800600" y="2463800"/>
            <a:ext cx="14782800" cy="2006600"/>
          </a:xfrm>
          <a:prstGeom prst="rect">
            <a:avLst/>
          </a:prstGeom>
        </p:spPr>
        <p:txBody>
          <a:bodyPr lIns="0" tIns="142895" rIns="0" bIns="0" rtlCol="0" anchor="t"/>
          <a:lstStyle/>
          <a:p>
            <a:pPr lvl="0" algn="ctr">
              <a:lnSpc>
                <a:spcPct val="99600"/>
              </a:lnSpc>
            </a:pPr>
            <a:r>
              <a:rPr lang="en-US" sz="11251" b="0" i="0" u="none" strike="noStrike">
                <a:solidFill>
                  <a:srgbClr val="2B2B2B"/>
                </a:solidFill>
                <a:latin typeface="NanumSquareRoundOTF ExtraBold"/>
                <a:ea typeface="NanumSquareRoundOTF ExtraBold"/>
                <a:cs typeface="NanumSquareRoundOTF ExtraBold"/>
              </a:rPr>
              <a:t>관련 이론</a:t>
            </a:r>
          </a:p>
        </p:txBody>
      </p:sp>
      <p:pic>
        <p:nvPicPr>
          <p:cNvPr id="6" name="Picture 6"/>
          <p:cNvPicPr>
            <a:picLocks noChangeAspect="1"/>
          </p:cNvPicPr>
          <p:nvPr/>
        </p:nvPicPr>
        <p:blipFill>
          <a:blip r:embed="rId5"/>
          <a:stretch>
            <a:fillRect/>
          </a:stretch>
        </p:blipFill>
        <p:spPr>
          <a:xfrm>
            <a:off x="685800" y="7366000"/>
            <a:ext cx="16116300" cy="25400"/>
          </a:xfrm>
          <a:prstGeom prst="rect">
            <a:avLst/>
          </a:prstGeom>
        </p:spPr>
      </p:pic>
      <p:sp>
        <p:nvSpPr>
          <p:cNvPr id="7" name="TextBox 7"/>
          <p:cNvSpPr txBox="1"/>
          <p:nvPr/>
        </p:nvSpPr>
        <p:spPr>
          <a:xfrm>
            <a:off x="685800" y="6375400"/>
            <a:ext cx="8826500" cy="850900"/>
          </a:xfrm>
          <a:prstGeom prst="rect">
            <a:avLst/>
          </a:prstGeom>
        </p:spPr>
        <p:txBody>
          <a:bodyPr lIns="0" tIns="60608" rIns="0" bIns="0" rtlCol="0" anchor="t"/>
          <a:lstStyle/>
          <a:p>
            <a:pPr lvl="0" algn="l">
              <a:lnSpc>
                <a:spcPct val="99600"/>
              </a:lnSpc>
            </a:pPr>
            <a:r>
              <a:rPr lang="en-US" sz="4772" b="0" i="0" u="none" strike="noStrike">
                <a:solidFill>
                  <a:srgbClr val="75A96F"/>
                </a:solidFill>
                <a:latin typeface="NanumSquareRoundOTF Bold"/>
                <a:ea typeface="NanumSquareRoundOTF Bold"/>
                <a:cs typeface="NanumSquareRoundOTF Bold"/>
              </a:rPr>
              <a:t> 01.에릭슨- 심리사회적 발달 이론</a:t>
            </a:r>
          </a:p>
        </p:txBody>
      </p:sp>
      <p:pic>
        <p:nvPicPr>
          <p:cNvPr id="8" name="Picture 8"/>
          <p:cNvPicPr>
            <a:picLocks noChangeAspect="1"/>
          </p:cNvPicPr>
          <p:nvPr/>
        </p:nvPicPr>
        <p:blipFill>
          <a:blip r:embed="rId6"/>
          <a:stretch>
            <a:fillRect/>
          </a:stretch>
        </p:blipFill>
        <p:spPr>
          <a:xfrm>
            <a:off x="12179300" y="7366000"/>
            <a:ext cx="12979400" cy="25400"/>
          </a:xfrm>
          <a:prstGeom prst="rect">
            <a:avLst/>
          </a:prstGeom>
        </p:spPr>
      </p:pic>
      <p:sp>
        <p:nvSpPr>
          <p:cNvPr id="9" name="TextBox 9"/>
          <p:cNvSpPr txBox="1"/>
          <p:nvPr/>
        </p:nvSpPr>
        <p:spPr>
          <a:xfrm>
            <a:off x="12179300" y="6375400"/>
            <a:ext cx="7150100" cy="850900"/>
          </a:xfrm>
          <a:prstGeom prst="rect">
            <a:avLst/>
          </a:prstGeom>
        </p:spPr>
        <p:txBody>
          <a:bodyPr lIns="0" tIns="60607" rIns="0" bIns="0" rtlCol="0" anchor="t"/>
          <a:lstStyle/>
          <a:p>
            <a:pPr lvl="0" algn="l">
              <a:lnSpc>
                <a:spcPct val="99600"/>
              </a:lnSpc>
            </a:pPr>
            <a:r>
              <a:rPr lang="en-US" sz="4772" b="0" i="0" u="none" strike="noStrike">
                <a:solidFill>
                  <a:srgbClr val="75A96F"/>
                </a:solidFill>
                <a:latin typeface="NanumSquareRoundOTF Bold"/>
                <a:ea typeface="NanumSquareRoundOTF Bold"/>
                <a:cs typeface="NanumSquareRoundOTF Bold"/>
              </a:rPr>
              <a:t> 02. 피아제 인지 발달이론</a:t>
            </a:r>
          </a:p>
        </p:txBody>
      </p:sp>
      <p:pic>
        <p:nvPicPr>
          <p:cNvPr id="10" name="Picture 10"/>
          <p:cNvPicPr>
            <a:picLocks noChangeAspect="1"/>
          </p:cNvPicPr>
          <p:nvPr/>
        </p:nvPicPr>
        <p:blipFill>
          <a:blip r:embed="rId7"/>
          <a:stretch>
            <a:fillRect/>
          </a:stretch>
        </p:blipFill>
        <p:spPr>
          <a:xfrm>
            <a:off x="381000" y="7607300"/>
            <a:ext cx="10858500" cy="5715000"/>
          </a:xfrm>
          <a:prstGeom prst="rect">
            <a:avLst/>
          </a:prstGeom>
        </p:spPr>
      </p:pic>
      <p:sp>
        <p:nvSpPr>
          <p:cNvPr id="11" name="TextBox 11"/>
          <p:cNvSpPr txBox="1"/>
          <p:nvPr/>
        </p:nvSpPr>
        <p:spPr>
          <a:xfrm>
            <a:off x="571500" y="8153400"/>
            <a:ext cx="10490200" cy="3365500"/>
          </a:xfrm>
          <a:prstGeom prst="rect">
            <a:avLst/>
          </a:prstGeom>
        </p:spPr>
        <p:txBody>
          <a:bodyPr lIns="0" tIns="60960" rIns="0" bIns="0" rtlCol="0" anchor="t"/>
          <a:lstStyle/>
          <a:p>
            <a:pPr lvl="0" algn="ctr">
              <a:lnSpc>
                <a:spcPct val="99600"/>
              </a:lnSpc>
            </a:pPr>
            <a:r>
              <a:rPr lang="en-US" sz="4270" b="0" i="0" u="none" strike="noStrike">
                <a:solidFill>
                  <a:srgbClr val="23294A"/>
                </a:solidFill>
                <a:latin typeface="Pretendard Regular"/>
                <a:ea typeface="Pretendard Regular"/>
                <a:cs typeface="Pretendard Regular"/>
              </a:rPr>
              <a:t>만 5세 유아는 주도성 대 죄책감에 해당하며, 이 시기에는 스스로 지도하고 표현하는 경험을 통해 주도성을 형성하는 시기이다.</a:t>
            </a:r>
          </a:p>
          <a:p>
            <a:pPr lvl="0" algn="ctr">
              <a:lnSpc>
                <a:spcPct val="99600"/>
              </a:lnSpc>
            </a:pPr>
            <a:r>
              <a:rPr lang="en-US" sz="4270" b="0" i="0" u="none" strike="noStrike">
                <a:solidFill>
                  <a:srgbClr val="23294A"/>
                </a:solidFill>
                <a:latin typeface="Pretendard Regular"/>
                <a:ea typeface="Pretendard Regular"/>
                <a:cs typeface="Pretendard Regular"/>
              </a:rPr>
              <a:t>그러나 반복적인 실패 경험이나 부정적 경험을 할 경우 위축, 소극적 태도를 보인다.</a:t>
            </a:r>
          </a:p>
        </p:txBody>
      </p:sp>
      <p:pic>
        <p:nvPicPr>
          <p:cNvPr id="12" name="Picture 12"/>
          <p:cNvPicPr>
            <a:picLocks noChangeAspect="1"/>
          </p:cNvPicPr>
          <p:nvPr/>
        </p:nvPicPr>
        <p:blipFill>
          <a:blip r:embed="rId8"/>
          <a:stretch>
            <a:fillRect/>
          </a:stretch>
        </p:blipFill>
        <p:spPr>
          <a:xfrm rot="10800000">
            <a:off x="749300" y="11696700"/>
            <a:ext cx="10147300" cy="25400"/>
          </a:xfrm>
          <a:prstGeom prst="rect">
            <a:avLst/>
          </a:prstGeom>
        </p:spPr>
      </p:pic>
      <p:pic>
        <p:nvPicPr>
          <p:cNvPr id="13" name="Picture 13"/>
          <p:cNvPicPr>
            <a:picLocks noChangeAspect="1"/>
          </p:cNvPicPr>
          <p:nvPr/>
        </p:nvPicPr>
        <p:blipFill>
          <a:blip r:embed="rId9"/>
          <a:stretch>
            <a:fillRect/>
          </a:stretch>
        </p:blipFill>
        <p:spPr>
          <a:xfrm>
            <a:off x="11785600" y="7607300"/>
            <a:ext cx="10858500" cy="5715000"/>
          </a:xfrm>
          <a:prstGeom prst="rect">
            <a:avLst/>
          </a:prstGeom>
        </p:spPr>
      </p:pic>
      <p:sp>
        <p:nvSpPr>
          <p:cNvPr id="14" name="TextBox 14"/>
          <p:cNvSpPr txBox="1"/>
          <p:nvPr/>
        </p:nvSpPr>
        <p:spPr>
          <a:xfrm>
            <a:off x="12077700" y="8153400"/>
            <a:ext cx="10299700" cy="3365500"/>
          </a:xfrm>
          <a:prstGeom prst="rect">
            <a:avLst/>
          </a:prstGeom>
        </p:spPr>
        <p:txBody>
          <a:bodyPr lIns="0" tIns="50800" rIns="0" bIns="0" rtlCol="0" anchor="t"/>
          <a:lstStyle/>
          <a:p>
            <a:pPr lvl="0" algn="ctr">
              <a:lnSpc>
                <a:spcPct val="99600"/>
              </a:lnSpc>
            </a:pPr>
            <a:r>
              <a:rPr lang="en-US" sz="4000" b="0" i="0" u="none" strike="noStrike" spc="-100">
                <a:solidFill>
                  <a:srgbClr val="23294A"/>
                </a:solidFill>
                <a:latin typeface="Pretendard Regular"/>
                <a:ea typeface="Pretendard Regular"/>
                <a:cs typeface="Pretendard Regular"/>
              </a:rPr>
              <a:t>유아는 환경과의 상호작용을 통해 스키마를 형성하고, 새로운 경험을 기존 인지 구조에 맞추는 동화와 이를 수정하는 조절과정을 거쳐 평형화를 이루며 인지발달을 이룬다.</a:t>
            </a:r>
          </a:p>
        </p:txBody>
      </p:sp>
      <p:pic>
        <p:nvPicPr>
          <p:cNvPr id="15" name="Picture 15"/>
          <p:cNvPicPr>
            <a:picLocks noChangeAspect="1"/>
          </p:cNvPicPr>
          <p:nvPr/>
        </p:nvPicPr>
        <p:blipFill>
          <a:blip r:embed="rId8"/>
          <a:stretch>
            <a:fillRect/>
          </a:stretch>
        </p:blipFill>
        <p:spPr>
          <a:xfrm rot="10800000">
            <a:off x="12153900" y="11696700"/>
            <a:ext cx="10147300" cy="25400"/>
          </a:xfrm>
          <a:prstGeom prst="rect">
            <a:avLst/>
          </a:prstGeom>
        </p:spPr>
      </p:pic>
      <p:sp>
        <p:nvSpPr>
          <p:cNvPr id="16" name="TextBox 16"/>
          <p:cNvSpPr txBox="1"/>
          <p:nvPr/>
        </p:nvSpPr>
        <p:spPr>
          <a:xfrm>
            <a:off x="1244600" y="12052300"/>
            <a:ext cx="10210800" cy="749300"/>
          </a:xfrm>
          <a:prstGeom prst="rect">
            <a:avLst/>
          </a:prstGeom>
        </p:spPr>
        <p:txBody>
          <a:bodyPr lIns="0" tIns="0" rIns="0" bIns="0" rtlCol="0" anchor="t"/>
          <a:lstStyle/>
          <a:p>
            <a:pPr lvl="0" algn="l">
              <a:lnSpc>
                <a:spcPct val="116199"/>
              </a:lnSpc>
            </a:pPr>
            <a:r>
              <a:rPr lang="en-US" sz="4207" b="0" i="0" u="none" strike="noStrike">
                <a:solidFill>
                  <a:srgbClr val="000000"/>
                </a:solidFill>
                <a:latin typeface="Pretendard Regular"/>
                <a:ea typeface="Pretendard Regular"/>
                <a:cs typeface="Pretendard Regular"/>
              </a:rPr>
              <a:t>부모와의 상담에서 문제점에 대해 설명할 때 활용</a:t>
            </a:r>
          </a:p>
        </p:txBody>
      </p:sp>
      <p:sp>
        <p:nvSpPr>
          <p:cNvPr id="17" name="TextBox 17"/>
          <p:cNvSpPr txBox="1"/>
          <p:nvPr/>
        </p:nvSpPr>
        <p:spPr>
          <a:xfrm>
            <a:off x="12192000" y="12052300"/>
            <a:ext cx="10795000" cy="749300"/>
          </a:xfrm>
          <a:prstGeom prst="rect">
            <a:avLst/>
          </a:prstGeom>
        </p:spPr>
        <p:txBody>
          <a:bodyPr lIns="0" tIns="0" rIns="0" bIns="0" rtlCol="0" anchor="t"/>
          <a:lstStyle/>
          <a:p>
            <a:pPr lvl="0" algn="l">
              <a:lnSpc>
                <a:spcPct val="116199"/>
              </a:lnSpc>
            </a:pPr>
            <a:r>
              <a:rPr lang="en-US" sz="4207" b="0" i="0" u="none" strike="noStrike">
                <a:solidFill>
                  <a:srgbClr val="000000"/>
                </a:solidFill>
                <a:latin typeface="Pretendard Regular"/>
                <a:ea typeface="Pretendard Regular"/>
                <a:cs typeface="Pretendard Regular"/>
              </a:rPr>
              <a:t>부모와의 상담에서 언어 습득에 대해 설명할 때 사용</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65100" y="5118100"/>
            <a:ext cx="24714200" cy="8597900"/>
          </a:xfrm>
          <a:prstGeom prst="rect">
            <a:avLst/>
          </a:prstGeom>
        </p:spPr>
      </p:pic>
      <p:pic>
        <p:nvPicPr>
          <p:cNvPr id="3" name="Picture 3"/>
          <p:cNvPicPr>
            <a:picLocks noChangeAspect="1"/>
          </p:cNvPicPr>
          <p:nvPr/>
        </p:nvPicPr>
        <p:blipFill>
          <a:blip r:embed="rId3"/>
          <a:stretch>
            <a:fillRect/>
          </a:stretch>
        </p:blipFill>
        <p:spPr>
          <a:xfrm>
            <a:off x="2908300" y="914400"/>
            <a:ext cx="2044700" cy="2032000"/>
          </a:xfrm>
          <a:prstGeom prst="rect">
            <a:avLst/>
          </a:prstGeom>
        </p:spPr>
      </p:pic>
      <p:pic>
        <p:nvPicPr>
          <p:cNvPr id="4" name="Picture 4"/>
          <p:cNvPicPr>
            <a:picLocks noChangeAspect="1"/>
          </p:cNvPicPr>
          <p:nvPr/>
        </p:nvPicPr>
        <p:blipFill>
          <a:blip r:embed="rId4"/>
          <a:stretch>
            <a:fillRect/>
          </a:stretch>
        </p:blipFill>
        <p:spPr>
          <a:xfrm>
            <a:off x="19634200" y="1397000"/>
            <a:ext cx="2362200" cy="1879600"/>
          </a:xfrm>
          <a:prstGeom prst="rect">
            <a:avLst/>
          </a:prstGeom>
        </p:spPr>
      </p:pic>
      <p:sp>
        <p:nvSpPr>
          <p:cNvPr id="5" name="TextBox 5"/>
          <p:cNvSpPr txBox="1"/>
          <p:nvPr/>
        </p:nvSpPr>
        <p:spPr>
          <a:xfrm>
            <a:off x="4102100" y="2463800"/>
            <a:ext cx="16179800" cy="2006600"/>
          </a:xfrm>
          <a:prstGeom prst="rect">
            <a:avLst/>
          </a:prstGeom>
        </p:spPr>
        <p:txBody>
          <a:bodyPr lIns="0" tIns="142895" rIns="0" bIns="0" rtlCol="0" anchor="t"/>
          <a:lstStyle/>
          <a:p>
            <a:pPr lvl="0" algn="ctr">
              <a:lnSpc>
                <a:spcPct val="99600"/>
              </a:lnSpc>
            </a:pPr>
            <a:r>
              <a:rPr lang="en-US" sz="11251" b="0" i="0" u="none" strike="noStrike">
                <a:solidFill>
                  <a:srgbClr val="2B2B2B"/>
                </a:solidFill>
                <a:latin typeface="NanumSquareRoundOTF ExtraBold"/>
                <a:ea typeface="NanumSquareRoundOTF ExtraBold"/>
                <a:cs typeface="NanumSquareRoundOTF ExtraBold"/>
              </a:rPr>
              <a:t>상담 목표</a:t>
            </a:r>
          </a:p>
        </p:txBody>
      </p:sp>
      <p:pic>
        <p:nvPicPr>
          <p:cNvPr id="6" name="Picture 6"/>
          <p:cNvPicPr>
            <a:picLocks noChangeAspect="1"/>
          </p:cNvPicPr>
          <p:nvPr/>
        </p:nvPicPr>
        <p:blipFill>
          <a:blip r:embed="rId5"/>
          <a:stretch>
            <a:fillRect/>
          </a:stretch>
        </p:blipFill>
        <p:spPr>
          <a:xfrm>
            <a:off x="2133600" y="6032500"/>
            <a:ext cx="4775200" cy="6756400"/>
          </a:xfrm>
          <a:prstGeom prst="rect">
            <a:avLst/>
          </a:prstGeom>
        </p:spPr>
      </p:pic>
      <p:pic>
        <p:nvPicPr>
          <p:cNvPr id="7" name="Picture 7"/>
          <p:cNvPicPr>
            <a:picLocks noChangeAspect="1"/>
          </p:cNvPicPr>
          <p:nvPr/>
        </p:nvPicPr>
        <p:blipFill>
          <a:blip r:embed="rId6"/>
          <a:stretch>
            <a:fillRect/>
          </a:stretch>
        </p:blipFill>
        <p:spPr>
          <a:xfrm>
            <a:off x="3810000" y="7112000"/>
            <a:ext cx="1422400" cy="1422400"/>
          </a:xfrm>
          <a:prstGeom prst="rect">
            <a:avLst/>
          </a:prstGeom>
        </p:spPr>
      </p:pic>
      <p:sp>
        <p:nvSpPr>
          <p:cNvPr id="8" name="TextBox 8"/>
          <p:cNvSpPr txBox="1"/>
          <p:nvPr/>
        </p:nvSpPr>
        <p:spPr>
          <a:xfrm>
            <a:off x="4013200" y="7429500"/>
            <a:ext cx="1016000" cy="901700"/>
          </a:xfrm>
          <a:prstGeom prst="rect">
            <a:avLst/>
          </a:prstGeom>
        </p:spPr>
        <p:txBody>
          <a:bodyPr lIns="0" tIns="64417" rIns="0" bIns="64417" rtlCol="0" anchor="ctr"/>
          <a:lstStyle/>
          <a:p>
            <a:pPr lvl="0" algn="ctr">
              <a:lnSpc>
                <a:spcPct val="99600"/>
              </a:lnSpc>
            </a:pPr>
            <a:r>
              <a:rPr lang="en-US" sz="5072" b="0" i="0" u="none" strike="noStrike">
                <a:solidFill>
                  <a:srgbClr val="75A96F"/>
                </a:solidFill>
                <a:latin typeface="NanumSquareRoundOTF Bold"/>
                <a:ea typeface="NanumSquareRoundOTF Bold"/>
                <a:cs typeface="NanumSquareRoundOTF Bold"/>
              </a:rPr>
              <a:t>1</a:t>
            </a:r>
          </a:p>
        </p:txBody>
      </p:sp>
      <p:pic>
        <p:nvPicPr>
          <p:cNvPr id="9" name="Picture 9"/>
          <p:cNvPicPr>
            <a:picLocks noChangeAspect="1"/>
          </p:cNvPicPr>
          <p:nvPr/>
        </p:nvPicPr>
        <p:blipFill>
          <a:blip r:embed="rId7"/>
          <a:stretch>
            <a:fillRect/>
          </a:stretch>
        </p:blipFill>
        <p:spPr>
          <a:xfrm>
            <a:off x="7239000" y="6032500"/>
            <a:ext cx="4775200" cy="6756400"/>
          </a:xfrm>
          <a:prstGeom prst="rect">
            <a:avLst/>
          </a:prstGeom>
        </p:spPr>
      </p:pic>
      <p:pic>
        <p:nvPicPr>
          <p:cNvPr id="10" name="Picture 10"/>
          <p:cNvPicPr>
            <a:picLocks noChangeAspect="1"/>
          </p:cNvPicPr>
          <p:nvPr/>
        </p:nvPicPr>
        <p:blipFill>
          <a:blip r:embed="rId8"/>
          <a:stretch>
            <a:fillRect/>
          </a:stretch>
        </p:blipFill>
        <p:spPr>
          <a:xfrm>
            <a:off x="8915400" y="7112000"/>
            <a:ext cx="1422400" cy="1422400"/>
          </a:xfrm>
          <a:prstGeom prst="rect">
            <a:avLst/>
          </a:prstGeom>
        </p:spPr>
      </p:pic>
      <p:sp>
        <p:nvSpPr>
          <p:cNvPr id="11" name="TextBox 11"/>
          <p:cNvSpPr txBox="1"/>
          <p:nvPr/>
        </p:nvSpPr>
        <p:spPr>
          <a:xfrm>
            <a:off x="9118600" y="7429500"/>
            <a:ext cx="1016000" cy="901700"/>
          </a:xfrm>
          <a:prstGeom prst="rect">
            <a:avLst/>
          </a:prstGeom>
        </p:spPr>
        <p:txBody>
          <a:bodyPr lIns="0" tIns="64417" rIns="0" bIns="64417" rtlCol="0" anchor="ctr"/>
          <a:lstStyle/>
          <a:p>
            <a:pPr lvl="0" algn="ctr">
              <a:lnSpc>
                <a:spcPct val="99600"/>
              </a:lnSpc>
            </a:pPr>
            <a:r>
              <a:rPr lang="en-US" sz="5072" b="0" i="0" u="none" strike="noStrike">
                <a:solidFill>
                  <a:srgbClr val="75A96F"/>
                </a:solidFill>
                <a:latin typeface="NanumSquareRoundOTF Bold"/>
                <a:ea typeface="NanumSquareRoundOTF Bold"/>
                <a:cs typeface="NanumSquareRoundOTF Bold"/>
              </a:rPr>
              <a:t>2</a:t>
            </a:r>
          </a:p>
        </p:txBody>
      </p:sp>
      <p:pic>
        <p:nvPicPr>
          <p:cNvPr id="12" name="Picture 12"/>
          <p:cNvPicPr>
            <a:picLocks noChangeAspect="1"/>
          </p:cNvPicPr>
          <p:nvPr/>
        </p:nvPicPr>
        <p:blipFill>
          <a:blip r:embed="rId9"/>
          <a:stretch>
            <a:fillRect/>
          </a:stretch>
        </p:blipFill>
        <p:spPr>
          <a:xfrm>
            <a:off x="12331700" y="6032500"/>
            <a:ext cx="4775200" cy="6756400"/>
          </a:xfrm>
          <a:prstGeom prst="rect">
            <a:avLst/>
          </a:prstGeom>
        </p:spPr>
      </p:pic>
      <p:pic>
        <p:nvPicPr>
          <p:cNvPr id="13" name="Picture 13"/>
          <p:cNvPicPr>
            <a:picLocks noChangeAspect="1"/>
          </p:cNvPicPr>
          <p:nvPr/>
        </p:nvPicPr>
        <p:blipFill>
          <a:blip r:embed="rId10"/>
          <a:stretch>
            <a:fillRect/>
          </a:stretch>
        </p:blipFill>
        <p:spPr>
          <a:xfrm>
            <a:off x="14008100" y="7112000"/>
            <a:ext cx="1422400" cy="1422400"/>
          </a:xfrm>
          <a:prstGeom prst="rect">
            <a:avLst/>
          </a:prstGeom>
        </p:spPr>
      </p:pic>
      <p:sp>
        <p:nvSpPr>
          <p:cNvPr id="14" name="TextBox 14"/>
          <p:cNvSpPr txBox="1"/>
          <p:nvPr/>
        </p:nvSpPr>
        <p:spPr>
          <a:xfrm>
            <a:off x="14224000" y="7429500"/>
            <a:ext cx="1016000" cy="901700"/>
          </a:xfrm>
          <a:prstGeom prst="rect">
            <a:avLst/>
          </a:prstGeom>
        </p:spPr>
        <p:txBody>
          <a:bodyPr lIns="0" tIns="64417" rIns="0" bIns="64417" rtlCol="0" anchor="ctr"/>
          <a:lstStyle/>
          <a:p>
            <a:pPr lvl="0" algn="ctr">
              <a:lnSpc>
                <a:spcPct val="99600"/>
              </a:lnSpc>
            </a:pPr>
            <a:r>
              <a:rPr lang="en-US" sz="5072" b="0" i="0" u="none" strike="noStrike">
                <a:solidFill>
                  <a:srgbClr val="75A96F"/>
                </a:solidFill>
                <a:latin typeface="NanumSquareRoundOTF Bold"/>
                <a:ea typeface="NanumSquareRoundOTF Bold"/>
                <a:cs typeface="NanumSquareRoundOTF Bold"/>
              </a:rPr>
              <a:t>3</a:t>
            </a:r>
          </a:p>
        </p:txBody>
      </p:sp>
      <p:pic>
        <p:nvPicPr>
          <p:cNvPr id="15" name="Picture 15"/>
          <p:cNvPicPr>
            <a:picLocks noChangeAspect="1"/>
          </p:cNvPicPr>
          <p:nvPr/>
        </p:nvPicPr>
        <p:blipFill>
          <a:blip r:embed="rId11"/>
          <a:stretch>
            <a:fillRect/>
          </a:stretch>
        </p:blipFill>
        <p:spPr>
          <a:xfrm>
            <a:off x="17437100" y="6032500"/>
            <a:ext cx="4775200" cy="6756400"/>
          </a:xfrm>
          <a:prstGeom prst="rect">
            <a:avLst/>
          </a:prstGeom>
        </p:spPr>
      </p:pic>
      <p:pic>
        <p:nvPicPr>
          <p:cNvPr id="16" name="Picture 16"/>
          <p:cNvPicPr>
            <a:picLocks noChangeAspect="1"/>
          </p:cNvPicPr>
          <p:nvPr/>
        </p:nvPicPr>
        <p:blipFill>
          <a:blip r:embed="rId12"/>
          <a:stretch>
            <a:fillRect/>
          </a:stretch>
        </p:blipFill>
        <p:spPr>
          <a:xfrm>
            <a:off x="19113500" y="7112000"/>
            <a:ext cx="1422400" cy="1422400"/>
          </a:xfrm>
          <a:prstGeom prst="rect">
            <a:avLst/>
          </a:prstGeom>
        </p:spPr>
      </p:pic>
      <p:sp>
        <p:nvSpPr>
          <p:cNvPr id="17" name="TextBox 17"/>
          <p:cNvSpPr txBox="1"/>
          <p:nvPr/>
        </p:nvSpPr>
        <p:spPr>
          <a:xfrm>
            <a:off x="19316700" y="7429500"/>
            <a:ext cx="1016000" cy="901700"/>
          </a:xfrm>
          <a:prstGeom prst="rect">
            <a:avLst/>
          </a:prstGeom>
        </p:spPr>
        <p:txBody>
          <a:bodyPr lIns="0" tIns="64417" rIns="0" bIns="64417" rtlCol="0" anchor="ctr"/>
          <a:lstStyle/>
          <a:p>
            <a:pPr lvl="0" algn="ctr">
              <a:lnSpc>
                <a:spcPct val="99600"/>
              </a:lnSpc>
            </a:pPr>
            <a:r>
              <a:rPr lang="en-US" sz="5072" b="0" i="0" u="none" strike="noStrike">
                <a:solidFill>
                  <a:srgbClr val="75A96F"/>
                </a:solidFill>
                <a:latin typeface="NanumSquareRoundOTF Bold"/>
                <a:ea typeface="NanumSquareRoundOTF Bold"/>
                <a:cs typeface="NanumSquareRoundOTF Bold"/>
              </a:rPr>
              <a:t>4</a:t>
            </a:r>
          </a:p>
        </p:txBody>
      </p:sp>
      <p:sp>
        <p:nvSpPr>
          <p:cNvPr id="18" name="TextBox 18"/>
          <p:cNvSpPr txBox="1"/>
          <p:nvPr/>
        </p:nvSpPr>
        <p:spPr>
          <a:xfrm>
            <a:off x="2578100" y="8750300"/>
            <a:ext cx="3568700" cy="4152900"/>
          </a:xfrm>
          <a:prstGeom prst="rect">
            <a:avLst/>
          </a:prstGeom>
        </p:spPr>
        <p:txBody>
          <a:bodyPr lIns="0" tIns="0" rIns="0" bIns="0" rtlCol="0" anchor="t"/>
          <a:lstStyle/>
          <a:p>
            <a:pPr marL="342900" lvl="1" indent="-342900" algn="l">
              <a:lnSpc>
                <a:spcPct val="116199"/>
              </a:lnSpc>
              <a:buClr>
                <a:srgbClr val="000000"/>
              </a:buClr>
              <a:buFont typeface="Arial"/>
              <a:buChar char="●"/>
            </a:pPr>
            <a:r>
              <a:rPr lang="en-US" sz="3333" b="0" i="0" u="none" strike="noStrike">
                <a:solidFill>
                  <a:srgbClr val="000000"/>
                </a:solidFill>
                <a:latin typeface="Pretendard Regular"/>
                <a:ea typeface="Pretendard Regular"/>
                <a:cs typeface="Pretendard Regular"/>
              </a:rPr>
              <a:t>유아의 언어 사용에 대한 부담을 줄이고, 자신의 생각과 감정을 점차 언어로 확장하도록 돕는다.</a:t>
            </a:r>
          </a:p>
          <a:p>
            <a:pPr marL="342900" lvl="1" indent="-342900" algn="l">
              <a:lnSpc>
                <a:spcPct val="116199"/>
              </a:lnSpc>
              <a:buClr>
                <a:srgbClr val="000000"/>
              </a:buClr>
              <a:buFont typeface="Arial"/>
              <a:buChar char="●"/>
            </a:pPr>
            <a:endParaRPr lang="en-US" sz="3333" b="0" i="0" u="none" strike="noStrike">
              <a:solidFill>
                <a:srgbClr val="000000"/>
              </a:solidFill>
              <a:latin typeface="Pretendard Regular"/>
              <a:ea typeface="Pretendard Regular"/>
              <a:cs typeface="Pretendard Regular"/>
            </a:endParaRPr>
          </a:p>
        </p:txBody>
      </p:sp>
      <p:sp>
        <p:nvSpPr>
          <p:cNvPr id="19" name="TextBox 19"/>
          <p:cNvSpPr txBox="1"/>
          <p:nvPr/>
        </p:nvSpPr>
        <p:spPr>
          <a:xfrm>
            <a:off x="7416800" y="8750300"/>
            <a:ext cx="4546600" cy="2374900"/>
          </a:xfrm>
          <a:prstGeom prst="rect">
            <a:avLst/>
          </a:prstGeom>
        </p:spPr>
        <p:txBody>
          <a:bodyPr lIns="0" tIns="0" rIns="0" bIns="0" rtlCol="0" anchor="t"/>
          <a:lstStyle/>
          <a:p>
            <a:pPr marL="342900" lvl="1" indent="-342900" algn="l">
              <a:lnSpc>
                <a:spcPct val="116199"/>
              </a:lnSpc>
              <a:buClr>
                <a:srgbClr val="000000"/>
              </a:buClr>
              <a:buFont typeface="Arial"/>
              <a:buChar char="●"/>
            </a:pPr>
            <a:r>
              <a:rPr lang="en-US" sz="3333" b="0" i="0" u="none" strike="noStrike">
                <a:solidFill>
                  <a:srgbClr val="000000"/>
                </a:solidFill>
                <a:latin typeface="Pretendard Regular"/>
                <a:ea typeface="Pretendard Regular"/>
                <a:cs typeface="Pretendard Regular"/>
              </a:rPr>
              <a:t>부모가 언어 발달을 단기적인 성과가 아닌 장기적인 관점에서 지원할 수 있도록 한다.</a:t>
            </a:r>
          </a:p>
        </p:txBody>
      </p:sp>
      <p:sp>
        <p:nvSpPr>
          <p:cNvPr id="20" name="TextBox 20"/>
          <p:cNvSpPr txBox="1"/>
          <p:nvPr/>
        </p:nvSpPr>
        <p:spPr>
          <a:xfrm>
            <a:off x="12496800" y="8750300"/>
            <a:ext cx="4584700" cy="2959100"/>
          </a:xfrm>
          <a:prstGeom prst="rect">
            <a:avLst/>
          </a:prstGeom>
        </p:spPr>
        <p:txBody>
          <a:bodyPr lIns="0" tIns="0" rIns="0" bIns="0" rtlCol="0" anchor="t"/>
          <a:lstStyle/>
          <a:p>
            <a:pPr marL="342900" lvl="1" indent="-342900" algn="l">
              <a:lnSpc>
                <a:spcPct val="116199"/>
              </a:lnSpc>
              <a:buClr>
                <a:srgbClr val="000000"/>
              </a:buClr>
              <a:buFont typeface="Arial"/>
              <a:buChar char="●"/>
            </a:pPr>
            <a:r>
              <a:rPr lang="en-US" sz="3333" b="0" i="0" u="none" strike="noStrike">
                <a:solidFill>
                  <a:srgbClr val="000000"/>
                </a:solidFill>
                <a:latin typeface="Pretendard Regular"/>
                <a:ea typeface="Pretendard Regular"/>
                <a:cs typeface="Pretendard Regular"/>
              </a:rPr>
              <a:t>유아가 스스로 표현할 때까지 강요하지 않고, 기다려주며 작은 시도에도 긍정적인 반응을 제공한다.</a:t>
            </a:r>
          </a:p>
        </p:txBody>
      </p:sp>
      <p:sp>
        <p:nvSpPr>
          <p:cNvPr id="21" name="TextBox 21"/>
          <p:cNvSpPr txBox="1"/>
          <p:nvPr/>
        </p:nvSpPr>
        <p:spPr>
          <a:xfrm>
            <a:off x="17703800" y="8750300"/>
            <a:ext cx="4406900" cy="3556000"/>
          </a:xfrm>
          <a:prstGeom prst="rect">
            <a:avLst/>
          </a:prstGeom>
        </p:spPr>
        <p:txBody>
          <a:bodyPr lIns="0" tIns="0" rIns="0" bIns="0" rtlCol="0" anchor="t"/>
          <a:lstStyle/>
          <a:p>
            <a:pPr marL="342900" lvl="1" indent="-342900" algn="l">
              <a:lnSpc>
                <a:spcPct val="116199"/>
              </a:lnSpc>
              <a:buClr>
                <a:srgbClr val="000000"/>
              </a:buClr>
              <a:buFont typeface="Arial"/>
              <a:buChar char="●"/>
            </a:pPr>
            <a:r>
              <a:rPr lang="en-US" sz="3333" b="0" i="0" u="none" strike="noStrike">
                <a:solidFill>
                  <a:srgbClr val="000000"/>
                </a:solidFill>
                <a:latin typeface="Pretendard Regular"/>
                <a:ea typeface="Pretendard Regular"/>
                <a:cs typeface="Pretendard Regular"/>
              </a:rPr>
              <a:t>유아가 또래 및 교사와의 상호작용에서 성공 경험을 쌓아 자신감과 주도성을 쌓을 수 있도록 가정과 기관에서 지원한다.</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65100" y="5118100"/>
            <a:ext cx="24714200" cy="8597900"/>
          </a:xfrm>
          <a:prstGeom prst="rect">
            <a:avLst/>
          </a:prstGeom>
        </p:spPr>
      </p:pic>
      <p:pic>
        <p:nvPicPr>
          <p:cNvPr id="3" name="Picture 3"/>
          <p:cNvPicPr>
            <a:picLocks noChangeAspect="1"/>
          </p:cNvPicPr>
          <p:nvPr/>
        </p:nvPicPr>
        <p:blipFill>
          <a:blip r:embed="rId3"/>
          <a:stretch>
            <a:fillRect/>
          </a:stretch>
        </p:blipFill>
        <p:spPr>
          <a:xfrm>
            <a:off x="3225800" y="254000"/>
            <a:ext cx="2362200" cy="1879600"/>
          </a:xfrm>
          <a:prstGeom prst="rect">
            <a:avLst/>
          </a:prstGeom>
        </p:spPr>
      </p:pic>
      <p:pic>
        <p:nvPicPr>
          <p:cNvPr id="4" name="Picture 4"/>
          <p:cNvPicPr>
            <a:picLocks noChangeAspect="1"/>
          </p:cNvPicPr>
          <p:nvPr/>
        </p:nvPicPr>
        <p:blipFill>
          <a:blip r:embed="rId4"/>
          <a:stretch>
            <a:fillRect/>
          </a:stretch>
        </p:blipFill>
        <p:spPr>
          <a:xfrm rot="13980000">
            <a:off x="19189700" y="1066800"/>
            <a:ext cx="3746500" cy="2133600"/>
          </a:xfrm>
          <a:prstGeom prst="rect">
            <a:avLst/>
          </a:prstGeom>
        </p:spPr>
      </p:pic>
      <p:sp>
        <p:nvSpPr>
          <p:cNvPr id="5" name="TextBox 5"/>
          <p:cNvSpPr txBox="1"/>
          <p:nvPr/>
        </p:nvSpPr>
        <p:spPr>
          <a:xfrm>
            <a:off x="4800600" y="1282700"/>
            <a:ext cx="14782800" cy="2006600"/>
          </a:xfrm>
          <a:prstGeom prst="rect">
            <a:avLst/>
          </a:prstGeom>
        </p:spPr>
        <p:txBody>
          <a:bodyPr lIns="0" tIns="142895" rIns="0" bIns="0" rtlCol="0" anchor="t"/>
          <a:lstStyle/>
          <a:p>
            <a:pPr lvl="0" algn="ctr">
              <a:lnSpc>
                <a:spcPct val="99600"/>
              </a:lnSpc>
            </a:pPr>
            <a:r>
              <a:rPr lang="en-US" sz="11251" b="0" i="0" u="none" strike="noStrike">
                <a:solidFill>
                  <a:srgbClr val="2B2B2B"/>
                </a:solidFill>
                <a:latin typeface="NanumSquareRoundOTF ExtraBold"/>
                <a:ea typeface="NanumSquareRoundOTF ExtraBold"/>
                <a:cs typeface="NanumSquareRoundOTF ExtraBold"/>
              </a:rPr>
              <a:t>부모 상담 모의수업</a:t>
            </a:r>
          </a:p>
        </p:txBody>
      </p:sp>
      <p:pic>
        <p:nvPicPr>
          <p:cNvPr id="6" name="Picture 6"/>
          <p:cNvPicPr>
            <a:picLocks noChangeAspect="1"/>
          </p:cNvPicPr>
          <p:nvPr/>
        </p:nvPicPr>
        <p:blipFill>
          <a:blip r:embed="rId5"/>
          <a:stretch>
            <a:fillRect/>
          </a:stretch>
        </p:blipFill>
        <p:spPr>
          <a:xfrm>
            <a:off x="8458200" y="6248400"/>
            <a:ext cx="9347200" cy="25400"/>
          </a:xfrm>
          <a:prstGeom prst="rect">
            <a:avLst/>
          </a:prstGeom>
        </p:spPr>
      </p:pic>
      <p:sp>
        <p:nvSpPr>
          <p:cNvPr id="7" name="TextBox 7"/>
          <p:cNvSpPr txBox="1"/>
          <p:nvPr/>
        </p:nvSpPr>
        <p:spPr>
          <a:xfrm>
            <a:off x="8458200" y="5245100"/>
            <a:ext cx="9004300" cy="850900"/>
          </a:xfrm>
          <a:prstGeom prst="rect">
            <a:avLst/>
          </a:prstGeom>
        </p:spPr>
        <p:txBody>
          <a:bodyPr lIns="0" tIns="60607" rIns="0" bIns="0" rtlCol="0" anchor="t"/>
          <a:lstStyle/>
          <a:p>
            <a:pPr lvl="0" algn="l">
              <a:lnSpc>
                <a:spcPct val="99600"/>
              </a:lnSpc>
            </a:pPr>
            <a:r>
              <a:rPr lang="en-US" sz="4772" b="0" i="0" u="none" strike="noStrike">
                <a:solidFill>
                  <a:srgbClr val="75A96F"/>
                </a:solidFill>
                <a:latin typeface="NanumSquareRoundOTF Bold"/>
                <a:ea typeface="NanumSquareRoundOTF Bold"/>
                <a:cs typeface="NanumSquareRoundOTF Bold"/>
              </a:rPr>
              <a:t>교사 역할-김명성</a:t>
            </a:r>
          </a:p>
        </p:txBody>
      </p:sp>
      <p:pic>
        <p:nvPicPr>
          <p:cNvPr id="8" name="Picture 8"/>
          <p:cNvPicPr>
            <a:picLocks noChangeAspect="1"/>
          </p:cNvPicPr>
          <p:nvPr/>
        </p:nvPicPr>
        <p:blipFill>
          <a:blip r:embed="rId5"/>
          <a:stretch>
            <a:fillRect/>
          </a:stretch>
        </p:blipFill>
        <p:spPr>
          <a:xfrm>
            <a:off x="8521700" y="10883900"/>
            <a:ext cx="9347200" cy="25400"/>
          </a:xfrm>
          <a:prstGeom prst="rect">
            <a:avLst/>
          </a:prstGeom>
        </p:spPr>
      </p:pic>
      <p:sp>
        <p:nvSpPr>
          <p:cNvPr id="9" name="TextBox 9"/>
          <p:cNvSpPr txBox="1"/>
          <p:nvPr/>
        </p:nvSpPr>
        <p:spPr>
          <a:xfrm>
            <a:off x="8521700" y="9893300"/>
            <a:ext cx="9004300" cy="850900"/>
          </a:xfrm>
          <a:prstGeom prst="rect">
            <a:avLst/>
          </a:prstGeom>
        </p:spPr>
        <p:txBody>
          <a:bodyPr lIns="0" tIns="60607" rIns="0" bIns="0" rtlCol="0" anchor="t"/>
          <a:lstStyle/>
          <a:p>
            <a:pPr lvl="0" algn="l">
              <a:lnSpc>
                <a:spcPct val="99600"/>
              </a:lnSpc>
            </a:pPr>
            <a:r>
              <a:rPr lang="en-US" sz="4772" b="0" i="0" u="none" strike="noStrike">
                <a:solidFill>
                  <a:srgbClr val="75A96F"/>
                </a:solidFill>
                <a:latin typeface="NanumSquareRoundOTF Bold"/>
                <a:ea typeface="NanumSquareRoundOTF Bold"/>
                <a:cs typeface="NanumSquareRoundOTF Bold"/>
              </a:rPr>
              <a:t>부모 역할-김소윤</a:t>
            </a:r>
          </a:p>
        </p:txBody>
      </p:sp>
      <p:pic>
        <p:nvPicPr>
          <p:cNvPr id="10" name="Picture 10"/>
          <p:cNvPicPr>
            <a:picLocks noChangeAspect="1"/>
          </p:cNvPicPr>
          <p:nvPr/>
        </p:nvPicPr>
        <p:blipFill>
          <a:blip r:embed="rId6"/>
          <a:stretch>
            <a:fillRect/>
          </a:stretch>
        </p:blipFill>
        <p:spPr>
          <a:xfrm>
            <a:off x="2578100" y="9131300"/>
            <a:ext cx="4584700" cy="4584700"/>
          </a:xfrm>
          <a:prstGeom prst="rect">
            <a:avLst/>
          </a:prstGeom>
        </p:spPr>
      </p:pic>
      <p:pic>
        <p:nvPicPr>
          <p:cNvPr id="11" name="Picture 11"/>
          <p:cNvPicPr>
            <a:picLocks noChangeAspect="1"/>
          </p:cNvPicPr>
          <p:nvPr/>
        </p:nvPicPr>
        <p:blipFill>
          <a:blip r:embed="rId7"/>
          <a:stretch>
            <a:fillRect/>
          </a:stretch>
        </p:blipFill>
        <p:spPr>
          <a:xfrm>
            <a:off x="2603500" y="4000500"/>
            <a:ext cx="4584700" cy="4584700"/>
          </a:xfrm>
          <a:prstGeom prst="rect">
            <a:avLst/>
          </a:prstGeom>
        </p:spPr>
      </p:pic>
      <p:pic>
        <p:nvPicPr>
          <p:cNvPr id="12" name="Picture 12"/>
          <p:cNvPicPr>
            <a:picLocks noChangeAspect="1"/>
          </p:cNvPicPr>
          <p:nvPr/>
        </p:nvPicPr>
        <p:blipFill>
          <a:blip r:embed="rId8"/>
          <a:stretch>
            <a:fillRect/>
          </a:stretch>
        </p:blipFill>
        <p:spPr>
          <a:xfrm>
            <a:off x="18897600" y="10020300"/>
            <a:ext cx="5486400" cy="3695700"/>
          </a:xfrm>
          <a:prstGeom prst="rect">
            <a:avLst/>
          </a:prstGeom>
        </p:spPr>
      </p:pic>
      <p:pic>
        <p:nvPicPr>
          <p:cNvPr id="13" name="Picture 13"/>
          <p:cNvPicPr>
            <a:picLocks noChangeAspect="1"/>
          </p:cNvPicPr>
          <p:nvPr/>
        </p:nvPicPr>
        <p:blipFill>
          <a:blip r:embed="rId9"/>
          <a:stretch>
            <a:fillRect/>
          </a:stretch>
        </p:blipFill>
        <p:spPr>
          <a:xfrm>
            <a:off x="19062700" y="5257800"/>
            <a:ext cx="5486400" cy="4749800"/>
          </a:xfrm>
          <a:prstGeom prst="rect">
            <a:avLst/>
          </a:prstGeom>
        </p:spPr>
      </p:pic>
      <p:pic>
        <p:nvPicPr>
          <p:cNvPr id="14" name="Picture 14"/>
          <p:cNvPicPr>
            <a:picLocks noChangeAspect="1"/>
          </p:cNvPicPr>
          <p:nvPr/>
        </p:nvPicPr>
        <p:blipFill>
          <a:blip r:embed="rId10"/>
          <a:stretch>
            <a:fillRect/>
          </a:stretch>
        </p:blipFill>
        <p:spPr>
          <a:xfrm>
            <a:off x="3225800" y="4254500"/>
            <a:ext cx="3327400" cy="3517900"/>
          </a:xfrm>
          <a:prstGeom prst="rect">
            <a:avLst/>
          </a:prstGeom>
        </p:spPr>
      </p:pic>
      <p:pic>
        <p:nvPicPr>
          <p:cNvPr id="15" name="Picture 15"/>
          <p:cNvPicPr>
            <a:picLocks noChangeAspect="1"/>
          </p:cNvPicPr>
          <p:nvPr/>
        </p:nvPicPr>
        <p:blipFill>
          <a:blip r:embed="rId11"/>
          <a:stretch>
            <a:fillRect/>
          </a:stretch>
        </p:blipFill>
        <p:spPr>
          <a:xfrm>
            <a:off x="3175000" y="9131300"/>
            <a:ext cx="3454400" cy="3657600"/>
          </a:xfrm>
          <a:prstGeom prst="rect">
            <a:avLst/>
          </a:prstGeom>
        </p:spPr>
      </p:pic>
      <p:pic>
        <p:nvPicPr>
          <p:cNvPr id="16" name="Picture 16"/>
          <p:cNvPicPr>
            <a:picLocks noChangeAspect="1"/>
          </p:cNvPicPr>
          <p:nvPr/>
        </p:nvPicPr>
        <p:blipFill>
          <a:blip r:embed="rId12"/>
          <a:stretch>
            <a:fillRect/>
          </a:stretch>
        </p:blipFill>
        <p:spPr>
          <a:xfrm rot="1263740">
            <a:off x="18275300" y="762000"/>
            <a:ext cx="5486400" cy="3035300"/>
          </a:xfrm>
          <a:prstGeom prst="rect">
            <a:avLst/>
          </a:prstGeom>
        </p:spPr>
      </p:pic>
      <p:pic>
        <p:nvPicPr>
          <p:cNvPr id="17" name="Picture 17"/>
          <p:cNvPicPr>
            <a:picLocks noChangeAspect="1"/>
          </p:cNvPicPr>
          <p:nvPr/>
        </p:nvPicPr>
        <p:blipFill>
          <a:blip r:embed="rId13"/>
          <a:stretch>
            <a:fillRect/>
          </a:stretch>
        </p:blipFill>
        <p:spPr>
          <a:xfrm rot="20936980">
            <a:off x="12700" y="1701800"/>
            <a:ext cx="5486400" cy="2476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743200" y="10960100"/>
            <a:ext cx="18897600" cy="6375400"/>
          </a:xfrm>
          <a:prstGeom prst="rect">
            <a:avLst/>
          </a:prstGeom>
        </p:spPr>
      </p:pic>
      <p:pic>
        <p:nvPicPr>
          <p:cNvPr id="3" name="Picture 3"/>
          <p:cNvPicPr>
            <a:picLocks noChangeAspect="1"/>
          </p:cNvPicPr>
          <p:nvPr/>
        </p:nvPicPr>
        <p:blipFill>
          <a:blip r:embed="rId3"/>
          <a:stretch>
            <a:fillRect/>
          </a:stretch>
        </p:blipFill>
        <p:spPr>
          <a:xfrm>
            <a:off x="5334000" y="12192000"/>
            <a:ext cx="13716000" cy="1549400"/>
          </a:xfrm>
          <a:prstGeom prst="rect">
            <a:avLst/>
          </a:prstGeom>
        </p:spPr>
      </p:pic>
      <p:pic>
        <p:nvPicPr>
          <p:cNvPr id="4" name="Picture 4"/>
          <p:cNvPicPr>
            <a:picLocks noChangeAspect="1"/>
          </p:cNvPicPr>
          <p:nvPr/>
        </p:nvPicPr>
        <p:blipFill>
          <a:blip r:embed="rId4"/>
          <a:stretch>
            <a:fillRect/>
          </a:stretch>
        </p:blipFill>
        <p:spPr>
          <a:xfrm rot="180000">
            <a:off x="6108700" y="4914900"/>
            <a:ext cx="1727200" cy="723900"/>
          </a:xfrm>
          <a:prstGeom prst="rect">
            <a:avLst/>
          </a:prstGeom>
        </p:spPr>
      </p:pic>
      <p:pic>
        <p:nvPicPr>
          <p:cNvPr id="5" name="Picture 5"/>
          <p:cNvPicPr>
            <a:picLocks noChangeAspect="1"/>
          </p:cNvPicPr>
          <p:nvPr/>
        </p:nvPicPr>
        <p:blipFill>
          <a:blip r:embed="rId5"/>
          <a:stretch>
            <a:fillRect/>
          </a:stretch>
        </p:blipFill>
        <p:spPr>
          <a:xfrm rot="180000">
            <a:off x="16675100" y="876300"/>
            <a:ext cx="3365500" cy="1727200"/>
          </a:xfrm>
          <a:prstGeom prst="rect">
            <a:avLst/>
          </a:prstGeom>
        </p:spPr>
      </p:pic>
      <p:pic>
        <p:nvPicPr>
          <p:cNvPr id="6" name="Picture 6"/>
          <p:cNvPicPr>
            <a:picLocks noChangeAspect="1"/>
          </p:cNvPicPr>
          <p:nvPr/>
        </p:nvPicPr>
        <p:blipFill>
          <a:blip r:embed="rId6"/>
          <a:stretch>
            <a:fillRect/>
          </a:stretch>
        </p:blipFill>
        <p:spPr>
          <a:xfrm rot="180000">
            <a:off x="4241800" y="3771900"/>
            <a:ext cx="2451100" cy="1257300"/>
          </a:xfrm>
          <a:prstGeom prst="rect">
            <a:avLst/>
          </a:prstGeom>
        </p:spPr>
      </p:pic>
      <p:pic>
        <p:nvPicPr>
          <p:cNvPr id="7" name="Picture 7"/>
          <p:cNvPicPr>
            <a:picLocks noChangeAspect="1"/>
          </p:cNvPicPr>
          <p:nvPr/>
        </p:nvPicPr>
        <p:blipFill>
          <a:blip r:embed="rId7"/>
          <a:stretch>
            <a:fillRect/>
          </a:stretch>
        </p:blipFill>
        <p:spPr>
          <a:xfrm>
            <a:off x="9105900" y="457200"/>
            <a:ext cx="5626100" cy="3479800"/>
          </a:xfrm>
          <a:prstGeom prst="rect">
            <a:avLst/>
          </a:prstGeom>
        </p:spPr>
      </p:pic>
      <p:pic>
        <p:nvPicPr>
          <p:cNvPr id="8" name="Picture 8"/>
          <p:cNvPicPr>
            <a:picLocks noChangeAspect="1"/>
          </p:cNvPicPr>
          <p:nvPr/>
        </p:nvPicPr>
        <p:blipFill>
          <a:blip r:embed="rId8"/>
          <a:stretch>
            <a:fillRect/>
          </a:stretch>
        </p:blipFill>
        <p:spPr>
          <a:xfrm>
            <a:off x="8204200" y="2501900"/>
            <a:ext cx="2705100" cy="2705100"/>
          </a:xfrm>
          <a:prstGeom prst="rect">
            <a:avLst/>
          </a:prstGeom>
        </p:spPr>
      </p:pic>
      <p:sp>
        <p:nvSpPr>
          <p:cNvPr id="9" name="TextBox 9"/>
          <p:cNvSpPr txBox="1"/>
          <p:nvPr/>
        </p:nvSpPr>
        <p:spPr>
          <a:xfrm>
            <a:off x="8102600" y="2705100"/>
            <a:ext cx="2895600" cy="2374900"/>
          </a:xfrm>
          <a:prstGeom prst="rect">
            <a:avLst/>
          </a:prstGeom>
        </p:spPr>
        <p:txBody>
          <a:bodyPr lIns="0" tIns="169333" rIns="0" bIns="0" rtlCol="0" anchor="t"/>
          <a:lstStyle/>
          <a:p>
            <a:pPr lvl="0" algn="ctr">
              <a:lnSpc>
                <a:spcPct val="99600"/>
              </a:lnSpc>
            </a:pPr>
            <a:r>
              <a:rPr lang="en-US" sz="13333" b="0" i="0" u="none" strike="noStrike">
                <a:solidFill>
                  <a:srgbClr val="FFFFFF"/>
                </a:solidFill>
                <a:latin typeface="THEPuddingB"/>
                <a:ea typeface="THEPuddingB"/>
                <a:cs typeface="THEPuddingB"/>
              </a:rPr>
              <a:t>상</a:t>
            </a:r>
          </a:p>
        </p:txBody>
      </p:sp>
      <p:pic>
        <p:nvPicPr>
          <p:cNvPr id="10" name="Picture 10"/>
          <p:cNvPicPr>
            <a:picLocks noChangeAspect="1"/>
          </p:cNvPicPr>
          <p:nvPr/>
        </p:nvPicPr>
        <p:blipFill>
          <a:blip r:embed="rId9"/>
          <a:stretch>
            <a:fillRect/>
          </a:stretch>
        </p:blipFill>
        <p:spPr>
          <a:xfrm>
            <a:off x="10845800" y="2514600"/>
            <a:ext cx="2692400" cy="2692400"/>
          </a:xfrm>
          <a:prstGeom prst="rect">
            <a:avLst/>
          </a:prstGeom>
        </p:spPr>
      </p:pic>
      <p:sp>
        <p:nvSpPr>
          <p:cNvPr id="11" name="TextBox 11"/>
          <p:cNvSpPr txBox="1"/>
          <p:nvPr/>
        </p:nvSpPr>
        <p:spPr>
          <a:xfrm>
            <a:off x="10744200" y="2705100"/>
            <a:ext cx="2895600" cy="2374900"/>
          </a:xfrm>
          <a:prstGeom prst="rect">
            <a:avLst/>
          </a:prstGeom>
        </p:spPr>
        <p:txBody>
          <a:bodyPr lIns="0" tIns="169333" rIns="0" bIns="0" rtlCol="0" anchor="t"/>
          <a:lstStyle/>
          <a:p>
            <a:pPr lvl="0" algn="ctr">
              <a:lnSpc>
                <a:spcPct val="99600"/>
              </a:lnSpc>
            </a:pPr>
            <a:r>
              <a:rPr lang="en-US" sz="13333" b="0" i="0" u="none" strike="noStrike">
                <a:solidFill>
                  <a:srgbClr val="FFFFFF"/>
                </a:solidFill>
                <a:latin typeface="THEPuddingB"/>
                <a:ea typeface="THEPuddingB"/>
                <a:cs typeface="THEPuddingB"/>
              </a:rPr>
              <a:t>담</a:t>
            </a:r>
          </a:p>
        </p:txBody>
      </p:sp>
      <p:pic>
        <p:nvPicPr>
          <p:cNvPr id="12" name="Picture 12"/>
          <p:cNvPicPr>
            <a:picLocks noChangeAspect="1"/>
          </p:cNvPicPr>
          <p:nvPr/>
        </p:nvPicPr>
        <p:blipFill>
          <a:blip r:embed="rId10"/>
          <a:stretch>
            <a:fillRect/>
          </a:stretch>
        </p:blipFill>
        <p:spPr>
          <a:xfrm>
            <a:off x="13487400" y="2501900"/>
            <a:ext cx="2692400" cy="2692400"/>
          </a:xfrm>
          <a:prstGeom prst="rect">
            <a:avLst/>
          </a:prstGeom>
        </p:spPr>
      </p:pic>
      <p:sp>
        <p:nvSpPr>
          <p:cNvPr id="13" name="TextBox 13"/>
          <p:cNvSpPr txBox="1"/>
          <p:nvPr/>
        </p:nvSpPr>
        <p:spPr>
          <a:xfrm>
            <a:off x="13423900" y="2705100"/>
            <a:ext cx="2895600" cy="2374900"/>
          </a:xfrm>
          <a:prstGeom prst="rect">
            <a:avLst/>
          </a:prstGeom>
        </p:spPr>
        <p:txBody>
          <a:bodyPr lIns="0" tIns="169333" rIns="0" bIns="0" rtlCol="0" anchor="t"/>
          <a:lstStyle/>
          <a:p>
            <a:pPr lvl="0" algn="ctr">
              <a:lnSpc>
                <a:spcPct val="99600"/>
              </a:lnSpc>
            </a:pPr>
            <a:r>
              <a:rPr lang="en-US" sz="13333" b="0" i="0" u="none" strike="noStrike">
                <a:solidFill>
                  <a:srgbClr val="FFFFFF"/>
                </a:solidFill>
                <a:latin typeface="THEPuddingB"/>
                <a:ea typeface="THEPuddingB"/>
                <a:cs typeface="THEPuddingB"/>
              </a:rPr>
              <a:t>실</a:t>
            </a:r>
          </a:p>
        </p:txBody>
      </p:sp>
      <p:pic>
        <p:nvPicPr>
          <p:cNvPr id="14" name="Picture 14"/>
          <p:cNvPicPr>
            <a:picLocks noChangeAspect="1"/>
          </p:cNvPicPr>
          <p:nvPr/>
        </p:nvPicPr>
        <p:blipFill>
          <a:blip r:embed="rId11"/>
          <a:stretch>
            <a:fillRect/>
          </a:stretch>
        </p:blipFill>
        <p:spPr>
          <a:xfrm>
            <a:off x="10401300" y="5626100"/>
            <a:ext cx="3568700" cy="800100"/>
          </a:xfrm>
          <a:prstGeom prst="rect">
            <a:avLst/>
          </a:prstGeom>
        </p:spPr>
      </p:pic>
      <p:sp>
        <p:nvSpPr>
          <p:cNvPr id="15" name="TextBox 15"/>
          <p:cNvSpPr txBox="1"/>
          <p:nvPr/>
        </p:nvSpPr>
        <p:spPr>
          <a:xfrm>
            <a:off x="10541000" y="5727700"/>
            <a:ext cx="3314700" cy="571500"/>
          </a:xfrm>
          <a:prstGeom prst="rect">
            <a:avLst/>
          </a:prstGeom>
        </p:spPr>
        <p:txBody>
          <a:bodyPr lIns="0" tIns="40640" rIns="0" bIns="0" rtlCol="0" anchor="t"/>
          <a:lstStyle/>
          <a:p>
            <a:pPr lvl="0" algn="ctr">
              <a:lnSpc>
                <a:spcPct val="99600"/>
              </a:lnSpc>
            </a:pPr>
            <a:r>
              <a:rPr lang="en-US" sz="3200" b="1" i="0" u="none" strike="noStrike">
                <a:solidFill>
                  <a:srgbClr val="FFFFFF"/>
                </a:solidFill>
                <a:latin typeface="GangwonEduAll Bold"/>
                <a:ea typeface="GangwonEduAll Bold"/>
                <a:cs typeface="GangwonEduAll Bold"/>
              </a:rPr>
              <a:t>2026년 6월 2일</a:t>
            </a:r>
          </a:p>
        </p:txBody>
      </p:sp>
      <p:pic>
        <p:nvPicPr>
          <p:cNvPr id="16" name="Picture 16"/>
          <p:cNvPicPr>
            <a:picLocks noChangeAspect="1"/>
          </p:cNvPicPr>
          <p:nvPr/>
        </p:nvPicPr>
        <p:blipFill>
          <a:blip r:embed="rId12"/>
          <a:stretch>
            <a:fillRect/>
          </a:stretch>
        </p:blipFill>
        <p:spPr>
          <a:xfrm rot="2160000">
            <a:off x="10604500" y="901700"/>
            <a:ext cx="215900" cy="393700"/>
          </a:xfrm>
          <a:prstGeom prst="rect">
            <a:avLst/>
          </a:prstGeom>
        </p:spPr>
      </p:pic>
      <p:pic>
        <p:nvPicPr>
          <p:cNvPr id="17" name="Picture 17"/>
          <p:cNvPicPr>
            <a:picLocks noChangeAspect="1"/>
          </p:cNvPicPr>
          <p:nvPr/>
        </p:nvPicPr>
        <p:blipFill>
          <a:blip r:embed="rId13"/>
          <a:stretch>
            <a:fillRect/>
          </a:stretch>
        </p:blipFill>
        <p:spPr>
          <a:xfrm rot="2160000">
            <a:off x="10642600" y="952500"/>
            <a:ext cx="139700" cy="279400"/>
          </a:xfrm>
          <a:prstGeom prst="rect">
            <a:avLst/>
          </a:prstGeom>
        </p:spPr>
      </p:pic>
      <p:pic>
        <p:nvPicPr>
          <p:cNvPr id="18" name="Picture 18"/>
          <p:cNvPicPr>
            <a:picLocks noChangeAspect="1"/>
          </p:cNvPicPr>
          <p:nvPr/>
        </p:nvPicPr>
        <p:blipFill>
          <a:blip r:embed="rId14"/>
          <a:stretch>
            <a:fillRect/>
          </a:stretch>
        </p:blipFill>
        <p:spPr>
          <a:xfrm rot="360000">
            <a:off x="10261600" y="711200"/>
            <a:ext cx="215900" cy="419100"/>
          </a:xfrm>
          <a:prstGeom prst="rect">
            <a:avLst/>
          </a:prstGeom>
        </p:spPr>
      </p:pic>
      <p:pic>
        <p:nvPicPr>
          <p:cNvPr id="19" name="Picture 19"/>
          <p:cNvPicPr>
            <a:picLocks noChangeAspect="1"/>
          </p:cNvPicPr>
          <p:nvPr/>
        </p:nvPicPr>
        <p:blipFill>
          <a:blip r:embed="rId15"/>
          <a:stretch>
            <a:fillRect/>
          </a:stretch>
        </p:blipFill>
        <p:spPr>
          <a:xfrm rot="360000">
            <a:off x="10299700" y="762000"/>
            <a:ext cx="139700" cy="317500"/>
          </a:xfrm>
          <a:prstGeom prst="rect">
            <a:avLst/>
          </a:prstGeom>
        </p:spPr>
      </p:pic>
      <p:pic>
        <p:nvPicPr>
          <p:cNvPr id="20" name="Picture 20"/>
          <p:cNvPicPr>
            <a:picLocks noChangeAspect="1"/>
          </p:cNvPicPr>
          <p:nvPr/>
        </p:nvPicPr>
        <p:blipFill>
          <a:blip r:embed="rId12"/>
          <a:stretch>
            <a:fillRect/>
          </a:stretch>
        </p:blipFill>
        <p:spPr>
          <a:xfrm rot="19260000">
            <a:off x="9880600" y="863600"/>
            <a:ext cx="215900" cy="393700"/>
          </a:xfrm>
          <a:prstGeom prst="rect">
            <a:avLst/>
          </a:prstGeom>
        </p:spPr>
      </p:pic>
      <p:pic>
        <p:nvPicPr>
          <p:cNvPr id="21" name="Picture 21"/>
          <p:cNvPicPr>
            <a:picLocks noChangeAspect="1"/>
          </p:cNvPicPr>
          <p:nvPr/>
        </p:nvPicPr>
        <p:blipFill>
          <a:blip r:embed="rId13"/>
          <a:stretch>
            <a:fillRect/>
          </a:stretch>
        </p:blipFill>
        <p:spPr>
          <a:xfrm rot="19260000">
            <a:off x="9918700" y="914400"/>
            <a:ext cx="139700" cy="279400"/>
          </a:xfrm>
          <a:prstGeom prst="rect">
            <a:avLst/>
          </a:prstGeom>
        </p:spPr>
      </p:pic>
      <p:pic>
        <p:nvPicPr>
          <p:cNvPr id="22" name="Picture 22"/>
          <p:cNvPicPr>
            <a:picLocks noChangeAspect="1"/>
          </p:cNvPicPr>
          <p:nvPr/>
        </p:nvPicPr>
        <p:blipFill>
          <a:blip r:embed="rId16">
            <a:alphaModFix amt="12000"/>
          </a:blip>
          <a:stretch>
            <a:fillRect/>
          </a:stretch>
        </p:blipFill>
        <p:spPr>
          <a:xfrm>
            <a:off x="12712700" y="11861800"/>
            <a:ext cx="2654300" cy="482600"/>
          </a:xfrm>
          <a:prstGeom prst="rect">
            <a:avLst/>
          </a:prstGeom>
        </p:spPr>
      </p:pic>
      <p:pic>
        <p:nvPicPr>
          <p:cNvPr id="23" name="Picture 23"/>
          <p:cNvPicPr>
            <a:picLocks noChangeAspect="1"/>
          </p:cNvPicPr>
          <p:nvPr/>
        </p:nvPicPr>
        <p:blipFill>
          <a:blip r:embed="rId17">
            <a:alphaModFix amt="12000"/>
          </a:blip>
          <a:stretch>
            <a:fillRect/>
          </a:stretch>
        </p:blipFill>
        <p:spPr>
          <a:xfrm>
            <a:off x="9017000" y="11874500"/>
            <a:ext cx="2654300" cy="482600"/>
          </a:xfrm>
          <a:prstGeom prst="rect">
            <a:avLst/>
          </a:prstGeom>
        </p:spPr>
      </p:pic>
      <p:pic>
        <p:nvPicPr>
          <p:cNvPr id="24" name="Picture 24"/>
          <p:cNvPicPr>
            <a:picLocks noChangeAspect="1"/>
          </p:cNvPicPr>
          <p:nvPr/>
        </p:nvPicPr>
        <p:blipFill>
          <a:blip r:embed="rId18">
            <a:alphaModFix amt="12000"/>
          </a:blip>
          <a:stretch>
            <a:fillRect/>
          </a:stretch>
        </p:blipFill>
        <p:spPr>
          <a:xfrm>
            <a:off x="12280900" y="12725400"/>
            <a:ext cx="1320800" cy="279400"/>
          </a:xfrm>
          <a:prstGeom prst="rect">
            <a:avLst/>
          </a:prstGeom>
        </p:spPr>
      </p:pic>
      <p:pic>
        <p:nvPicPr>
          <p:cNvPr id="25" name="Picture 25"/>
          <p:cNvPicPr>
            <a:picLocks noChangeAspect="1"/>
          </p:cNvPicPr>
          <p:nvPr/>
        </p:nvPicPr>
        <p:blipFill>
          <a:blip r:embed="rId19"/>
          <a:stretch>
            <a:fillRect/>
          </a:stretch>
        </p:blipFill>
        <p:spPr>
          <a:xfrm>
            <a:off x="9855200" y="6400800"/>
            <a:ext cx="5486400" cy="5118100"/>
          </a:xfrm>
          <a:prstGeom prst="rect">
            <a:avLst/>
          </a:prstGeom>
        </p:spPr>
      </p:pic>
      <p:pic>
        <p:nvPicPr>
          <p:cNvPr id="26" name="Picture 26"/>
          <p:cNvPicPr>
            <a:picLocks noChangeAspect="1"/>
          </p:cNvPicPr>
          <p:nvPr/>
        </p:nvPicPr>
        <p:blipFill>
          <a:blip r:embed="rId20"/>
          <a:stretch>
            <a:fillRect/>
          </a:stretch>
        </p:blipFill>
        <p:spPr>
          <a:xfrm>
            <a:off x="2514600" y="11760200"/>
            <a:ext cx="5486400" cy="1955800"/>
          </a:xfrm>
          <a:prstGeom prst="rect">
            <a:avLst/>
          </a:prstGeom>
        </p:spPr>
      </p:pic>
      <p:pic>
        <p:nvPicPr>
          <p:cNvPr id="27" name="Picture 27"/>
          <p:cNvPicPr>
            <a:picLocks noChangeAspect="1"/>
          </p:cNvPicPr>
          <p:nvPr/>
        </p:nvPicPr>
        <p:blipFill>
          <a:blip r:embed="rId21"/>
          <a:stretch>
            <a:fillRect/>
          </a:stretch>
        </p:blipFill>
        <p:spPr>
          <a:xfrm>
            <a:off x="7226300" y="9601200"/>
            <a:ext cx="1447800" cy="2032000"/>
          </a:xfrm>
          <a:prstGeom prst="rect">
            <a:avLst/>
          </a:prstGeom>
        </p:spPr>
      </p:pic>
      <p:pic>
        <p:nvPicPr>
          <p:cNvPr id="28" name="Picture 28"/>
          <p:cNvPicPr>
            <a:picLocks noChangeAspect="1"/>
          </p:cNvPicPr>
          <p:nvPr/>
        </p:nvPicPr>
        <p:blipFill>
          <a:blip r:embed="rId22"/>
          <a:stretch>
            <a:fillRect/>
          </a:stretch>
        </p:blipFill>
        <p:spPr>
          <a:xfrm>
            <a:off x="10350500" y="10693400"/>
            <a:ext cx="1803400" cy="2476500"/>
          </a:xfrm>
          <a:prstGeom prst="rect">
            <a:avLst/>
          </a:prstGeom>
        </p:spPr>
      </p:pic>
      <p:pic>
        <p:nvPicPr>
          <p:cNvPr id="29" name="Picture 29"/>
          <p:cNvPicPr>
            <a:picLocks noChangeAspect="1"/>
          </p:cNvPicPr>
          <p:nvPr/>
        </p:nvPicPr>
        <p:blipFill>
          <a:blip r:embed="rId23"/>
          <a:stretch>
            <a:fillRect/>
          </a:stretch>
        </p:blipFill>
        <p:spPr>
          <a:xfrm>
            <a:off x="14389100" y="11582400"/>
            <a:ext cx="1790700" cy="1168400"/>
          </a:xfrm>
          <a:prstGeom prst="rect">
            <a:avLst/>
          </a:prstGeom>
        </p:spPr>
      </p:pic>
      <p:pic>
        <p:nvPicPr>
          <p:cNvPr id="30" name="Picture 30"/>
          <p:cNvPicPr>
            <a:picLocks noChangeAspect="1"/>
          </p:cNvPicPr>
          <p:nvPr/>
        </p:nvPicPr>
        <p:blipFill>
          <a:blip r:embed="rId24"/>
          <a:stretch>
            <a:fillRect/>
          </a:stretch>
        </p:blipFill>
        <p:spPr>
          <a:xfrm>
            <a:off x="17576800" y="10883900"/>
            <a:ext cx="2108200" cy="1282700"/>
          </a:xfrm>
          <a:prstGeom prst="rect">
            <a:avLst/>
          </a:prstGeom>
        </p:spPr>
      </p:pic>
      <p:pic>
        <p:nvPicPr>
          <p:cNvPr id="31" name="Picture 31"/>
          <p:cNvPicPr>
            <a:picLocks noChangeAspect="1"/>
          </p:cNvPicPr>
          <p:nvPr/>
        </p:nvPicPr>
        <p:blipFill>
          <a:blip r:embed="rId25"/>
          <a:stretch>
            <a:fillRect/>
          </a:stretch>
        </p:blipFill>
        <p:spPr>
          <a:xfrm>
            <a:off x="4991100" y="7899400"/>
            <a:ext cx="1981200" cy="1054100"/>
          </a:xfrm>
          <a:prstGeom prst="rect">
            <a:avLst/>
          </a:prstGeom>
        </p:spPr>
      </p:pic>
      <p:pic>
        <p:nvPicPr>
          <p:cNvPr id="32" name="Picture 32"/>
          <p:cNvPicPr>
            <a:picLocks noChangeAspect="1"/>
          </p:cNvPicPr>
          <p:nvPr/>
        </p:nvPicPr>
        <p:blipFill>
          <a:blip r:embed="rId26"/>
          <a:stretch>
            <a:fillRect/>
          </a:stretch>
        </p:blipFill>
        <p:spPr>
          <a:xfrm>
            <a:off x="14833600" y="6273800"/>
            <a:ext cx="2235200" cy="762000"/>
          </a:xfrm>
          <a:prstGeom prst="rect">
            <a:avLst/>
          </a:prstGeom>
        </p:spPr>
      </p:pic>
      <p:pic>
        <p:nvPicPr>
          <p:cNvPr id="33" name="Picture 33"/>
          <p:cNvPicPr>
            <a:picLocks noChangeAspect="1"/>
          </p:cNvPicPr>
          <p:nvPr/>
        </p:nvPicPr>
        <p:blipFill>
          <a:blip r:embed="rId27"/>
          <a:stretch>
            <a:fillRect/>
          </a:stretch>
        </p:blipFill>
        <p:spPr>
          <a:xfrm>
            <a:off x="6413500" y="2120900"/>
            <a:ext cx="1524000" cy="1041400"/>
          </a:xfrm>
          <a:prstGeom prst="rect">
            <a:avLst/>
          </a:prstGeom>
        </p:spPr>
      </p:pic>
      <p:pic>
        <p:nvPicPr>
          <p:cNvPr id="34" name="Picture 34"/>
          <p:cNvPicPr>
            <a:picLocks noChangeAspect="1"/>
          </p:cNvPicPr>
          <p:nvPr/>
        </p:nvPicPr>
        <p:blipFill>
          <a:blip r:embed="rId28"/>
          <a:stretch>
            <a:fillRect/>
          </a:stretch>
        </p:blipFill>
        <p:spPr>
          <a:xfrm rot="20064216">
            <a:off x="3352800" y="393700"/>
            <a:ext cx="5486400" cy="1308100"/>
          </a:xfrm>
          <a:prstGeom prst="rect">
            <a:avLst/>
          </a:prstGeom>
        </p:spPr>
      </p:pic>
      <p:pic>
        <p:nvPicPr>
          <p:cNvPr id="35" name="Picture 35"/>
          <p:cNvPicPr>
            <a:picLocks noChangeAspect="1"/>
          </p:cNvPicPr>
          <p:nvPr/>
        </p:nvPicPr>
        <p:blipFill>
          <a:blip r:embed="rId29"/>
          <a:stretch>
            <a:fillRect/>
          </a:stretch>
        </p:blipFill>
        <p:spPr>
          <a:xfrm rot="2943311">
            <a:off x="14516100" y="254000"/>
            <a:ext cx="5486400" cy="1117600"/>
          </a:xfrm>
          <a:prstGeom prst="rect">
            <a:avLst/>
          </a:prstGeom>
        </p:spPr>
      </p:pic>
      <p:pic>
        <p:nvPicPr>
          <p:cNvPr id="36" name="Picture 36"/>
          <p:cNvPicPr>
            <a:picLocks noChangeAspect="1"/>
          </p:cNvPicPr>
          <p:nvPr/>
        </p:nvPicPr>
        <p:blipFill>
          <a:blip r:embed="rId30"/>
          <a:stretch>
            <a:fillRect/>
          </a:stretch>
        </p:blipFill>
        <p:spPr>
          <a:xfrm>
            <a:off x="15951200" y="8102600"/>
            <a:ext cx="1397000" cy="139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465</Words>
  <Application>Microsoft Office PowerPoint</Application>
  <PresentationFormat>사용자 지정</PresentationFormat>
  <Paragraphs>93</Paragraphs>
  <Slides>11</Slides>
  <Notes>0</Notes>
  <HiddenSlides>0</HiddenSlides>
  <MMClips>0</MMClips>
  <ScaleCrop>false</ScaleCrop>
  <HeadingPairs>
    <vt:vector size="6" baseType="variant">
      <vt:variant>
        <vt:lpstr>사용한 글꼴</vt:lpstr>
      </vt:variant>
      <vt:variant>
        <vt:i4>12</vt:i4>
      </vt:variant>
      <vt:variant>
        <vt:lpstr>테마</vt:lpstr>
      </vt:variant>
      <vt:variant>
        <vt:i4>1</vt:i4>
      </vt:variant>
      <vt:variant>
        <vt:lpstr>슬라이드 제목</vt:lpstr>
      </vt:variant>
      <vt:variant>
        <vt:i4>11</vt:i4>
      </vt:variant>
    </vt:vector>
  </HeadingPairs>
  <TitlesOfParts>
    <vt:vector size="24" baseType="lpstr">
      <vt:lpstr>NanumSquareRoundOTF ExtraBold</vt:lpstr>
      <vt:lpstr>Pretendard Regular</vt:lpstr>
      <vt:lpstr>NanumSquareRoundOTF Regular</vt:lpstr>
      <vt:lpstr>Arial</vt:lpstr>
      <vt:lpstr>NanumSquareRoundOTF Bold</vt:lpstr>
      <vt:lpstr>KCC-Ganpan</vt:lpstr>
      <vt:lpstr>THEYellR</vt:lpstr>
      <vt:lpstr>S-Core Dream 5 Medium</vt:lpstr>
      <vt:lpstr>GangwonEduAll Bold</vt:lpstr>
      <vt:lpstr>THEYellB</vt:lpstr>
      <vt:lpstr>Calibri</vt:lpstr>
      <vt:lpstr>THEPuddingB</vt:lpstr>
      <vt:lpstr>Office Theme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ASU</dc:creator>
  <cp:lastModifiedBy>ASU</cp:lastModifiedBy>
  <cp:revision>2</cp:revision>
  <dcterms:created xsi:type="dcterms:W3CDTF">2006-08-16T00:00:00Z</dcterms:created>
  <dcterms:modified xsi:type="dcterms:W3CDTF">2026-05-24T07:36:46Z</dcterms:modified>
</cp:coreProperties>
</file>